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8955-1758-4BD7-8F9C-DA4674871DEC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69A8-EEB8-4585-B9D2-FBB626D1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85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1678-9C09-4D7F-9E70-F3B75550B381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32A1-9C96-4AEF-A246-364329A1E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72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B14FC5-CAC3-4CA9-B6F2-D4D9DD665D4D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6548-D535-438E-84AC-643EB45E5207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6F3B-8339-45EC-A64A-685746871E1B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3F1F-A093-4B03-BE39-7571CD785593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1FBA-2EDE-45E2-8927-D78CDCD04812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C3C8-3B97-46DA-93AA-89CA84CA30BF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37A4-9EA3-44EB-BCE8-79A00D4F3D9B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A493-9B7F-4D7F-A73E-5ECEC7F10460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1198-6B9E-4C9E-AFF2-682B81AC60CE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1B68E70-F27A-45BD-A877-642291EEE4CB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ACDB02-6315-4E77-B8A8-E6B7BC7C06DD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136D95-88A1-4805-8FC8-40F658641307}" type="datetime1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A3136A-B5A0-45A3-9D82-F053CB55A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cde.us/CulturalDiversity/PublishingImages/CDLogo%20DropS%20Transparent%20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967" y="-47091600"/>
            <a:ext cx="1847708" cy="17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Diversity and Equity Initiative</a:t>
            </a:r>
          </a:p>
          <a:p>
            <a:pPr algn="l"/>
            <a:r>
              <a:rPr lang="en-US" dirty="0" smtClean="0"/>
              <a:t>Orange County Dept. of Education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219200"/>
            <a:ext cx="1574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899416"/>
      </p:ext>
    </p:extLst>
  </p:cSld>
  <p:clrMapOvr>
    <a:masterClrMapping/>
  </p:clrMapOvr>
  <p:transition spd="slow" advClick="0" advTm="10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805362"/>
            <a:ext cx="1447800" cy="126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and Equity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8307"/>
            <a:ext cx="6196405" cy="34433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Stephanie Schneider (Administrator)</a:t>
            </a:r>
          </a:p>
          <a:p>
            <a:pPr marL="0" indent="0" algn="ctr">
              <a:buNone/>
            </a:pPr>
            <a:r>
              <a:rPr lang="en-US" sz="2800" dirty="0" smtClean="0"/>
              <a:t>Todd Irving (Coordinator)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3337382"/>
              </p:ext>
            </p:extLst>
          </p:nvPr>
        </p:nvGraphicFramePr>
        <p:xfrm>
          <a:off x="1381125" y="3505200"/>
          <a:ext cx="6096000" cy="15849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76475"/>
                <a:gridCol w="1787525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Dori Barnett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Valerie Callet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Emily Roberts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Sharon Bi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Tracey Gaglio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Laura Rogers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Rhonda Cameron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Vanessa Galey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Myrtice Rowe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Marc Lerner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Daria Waetjen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190884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means…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673" y="1968313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Race or ethnic background</a:t>
            </a:r>
          </a:p>
          <a:p>
            <a:r>
              <a:rPr lang="en-US" sz="3600" dirty="0" smtClean="0"/>
              <a:t>Gender</a:t>
            </a:r>
          </a:p>
          <a:p>
            <a:r>
              <a:rPr lang="en-US" sz="3600" dirty="0" smtClean="0"/>
              <a:t>Religion</a:t>
            </a:r>
          </a:p>
          <a:p>
            <a:r>
              <a:rPr lang="en-US" sz="3600" dirty="0" smtClean="0"/>
              <a:t>Sexual orientation</a:t>
            </a:r>
          </a:p>
          <a:p>
            <a:r>
              <a:rPr lang="en-US" sz="3600" dirty="0" smtClean="0"/>
              <a:t>Able-ness</a:t>
            </a:r>
          </a:p>
          <a:p>
            <a:r>
              <a:rPr lang="en-US" sz="3600" dirty="0" smtClean="0"/>
              <a:t>Poverty status</a:t>
            </a:r>
          </a:p>
          <a:p>
            <a:r>
              <a:rPr lang="en-US" sz="3600" dirty="0" smtClean="0"/>
              <a:t>…and more…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237356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40265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Orange County…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There are over 60 home languages represented in Orange County schools (over 130,000 students, or 26%)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– CDE Dataquest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87436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Orange County…</a:t>
            </a:r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Female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graders graduate at a higher rate (88%) than do males (83%).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– CDE Dataquest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76559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4481"/>
            <a:ext cx="6196405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Orange County…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There are 554 temples, mosques, synagogues and churches, including 126 Baha'i, Buddhist, Hindu, Jewish, Muslim, and Sikh congregations.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– Center for Religion and Civic culture, USC 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69102161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Orange County schools…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There are an estimated 5,000 students who are lesbian, gay, bisexual, transgender, or gender-identity variant.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5375" y="556259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– GLSEN (national average data) 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7507915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4433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Orange County…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An estimated 50 - 100,000 students have a behavioral or mood disorder, representing  10 – 20% of students.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425856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 – U.S. </a:t>
            </a:r>
            <a:r>
              <a:rPr lang="en-US" sz="1400" dirty="0" err="1" smtClean="0"/>
              <a:t>Dept</a:t>
            </a:r>
            <a:r>
              <a:rPr lang="en-US" sz="1400" dirty="0" smtClean="0"/>
              <a:t> Health &amp; Human </a:t>
            </a:r>
            <a:r>
              <a:rPr lang="en-US" sz="1400" dirty="0" err="1" smtClean="0"/>
              <a:t>Svcs</a:t>
            </a:r>
            <a:r>
              <a:rPr lang="en-US" sz="1400" dirty="0" smtClean="0"/>
              <a:t>  (national average data) (2009, 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6653338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Poverty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4433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Orange County…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Nearly half of OC students (45%) are enrolled in national free or reduced-price lunch programs.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42585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– CDE, School Fiscal Services Division (2011)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26331230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AND SOCIAL JUSTICE FORUM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44334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Join OCDE and District colleagues in critical discussions of these issues --</a:t>
            </a:r>
          </a:p>
          <a:p>
            <a:pPr marL="0" indent="0">
              <a:buNone/>
            </a:pPr>
            <a:r>
              <a:rPr lang="en-US" sz="2800" dirty="0" smtClean="0"/>
              <a:t>Mondays, 11 – 12:30</a:t>
            </a:r>
            <a:endParaRPr lang="en-US" sz="2800" dirty="0"/>
          </a:p>
          <a:p>
            <a:pPr marL="365760" lvl="1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October 15</a:t>
            </a:r>
          </a:p>
          <a:p>
            <a:pPr marL="365760" lvl="1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November 19</a:t>
            </a:r>
          </a:p>
          <a:p>
            <a:pPr marL="365760" lvl="1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December 10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2382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136A-B5A0-45A3-9D82-F053CB55AD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84357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773</TotalTime>
  <Words>331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Did You Know…</vt:lpstr>
      <vt:lpstr>DIVERSITY means…</vt:lpstr>
      <vt:lpstr>ETHNICITY</vt:lpstr>
      <vt:lpstr>GENDER</vt:lpstr>
      <vt:lpstr>RELIGION</vt:lpstr>
      <vt:lpstr>SEXUAL ORIENTATION</vt:lpstr>
      <vt:lpstr>STUDENTS WITH DISABILITIES</vt:lpstr>
      <vt:lpstr>Poverty Status</vt:lpstr>
      <vt:lpstr>DIVERSITY AND SOCIAL JUSTICE FORUM SERIES</vt:lpstr>
      <vt:lpstr>Diversity and Equity Initiative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Know…</dc:title>
  <dc:creator>Stephanie Schneider</dc:creator>
  <cp:lastModifiedBy>user</cp:lastModifiedBy>
  <cp:revision>28</cp:revision>
  <cp:lastPrinted>2012-09-25T00:23:40Z</cp:lastPrinted>
  <dcterms:created xsi:type="dcterms:W3CDTF">2012-08-01T20:46:50Z</dcterms:created>
  <dcterms:modified xsi:type="dcterms:W3CDTF">2012-11-26T16:39:49Z</dcterms:modified>
</cp:coreProperties>
</file>