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2"/>
  </p:notesMasterIdLst>
  <p:sldIdLst>
    <p:sldId id="256" r:id="rId2"/>
    <p:sldId id="268" r:id="rId3"/>
    <p:sldId id="263" r:id="rId4"/>
    <p:sldId id="264" r:id="rId5"/>
    <p:sldId id="262" r:id="rId6"/>
    <p:sldId id="270" r:id="rId7"/>
    <p:sldId id="269" r:id="rId8"/>
    <p:sldId id="266" r:id="rId9"/>
    <p:sldId id="267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D22148-42EB-4EDD-844D-EA3F3FE90C2F}" v="26" dt="2021-09-09T21:35:37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05" d="100"/>
          <a:sy n="105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5D96C7A-3745-46FC-880E-F842C8934882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6AA0DB-11B0-4172-86E9-E97477A08F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 slide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CD909B-B5BA-4EE7-9DFE-9A79E992659F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McAleer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8ACD8-27B6-4889-9F00-3FE4B49669A4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Roussel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C8D543-A6AA-472B-A2B7-6FBCE6B9AEF1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Groothuis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1FA08-40C3-463A-BA52-606F8A25596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Adios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529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5300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1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3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4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5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6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7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09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1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1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1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313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531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31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531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531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531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D94EE27-9F2A-464B-8BE8-D989304E6C5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45B7C-F35B-461F-A28E-55D612A7461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18BEE-8E60-47B6-BED7-3B8510BAAA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1969F-D27F-48E3-AF5D-ABF10D543D4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0680C-E6E1-4EDF-A93A-5B8527F732B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07D29-CD63-4E25-A46C-84DC008883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CBDB6-FD46-4C71-81CB-9105981C6BE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8C6E9-FA58-49E6-8DC9-7FE6F5A4A8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E092F-DA48-4962-9484-FA85EA5D5ED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34183-F6F1-44CF-B339-444BF127CF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89FE5-AD8D-4477-840D-9BDDF6853A8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427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427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7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7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7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28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429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429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429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dirty="0"/>
          </a:p>
        </p:txBody>
      </p:sp>
      <p:sp>
        <p:nvSpPr>
          <p:cNvPr id="5429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B3CA8-E12A-4B9D-9743-48135AF4524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429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Parents And Students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Willard Physical Education Department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4000" dirty="0"/>
            </a:br>
            <a:r>
              <a:rPr lang="en-US" sz="4000" dirty="0"/>
              <a:t>Thank You For Coming to Back to School Night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229600" cy="4495800"/>
          </a:xfrm>
        </p:spPr>
        <p:txBody>
          <a:bodyPr/>
          <a:lstStyle/>
          <a:p>
            <a:pPr algn="ctr">
              <a:buFontTx/>
              <a:buNone/>
            </a:pPr>
            <a:endParaRPr lang="en-US" sz="3600" b="1" dirty="0"/>
          </a:p>
          <a:p>
            <a:pPr algn="ctr">
              <a:buFontTx/>
              <a:buNone/>
            </a:pPr>
            <a:endParaRPr lang="en-US" sz="3600" b="1" dirty="0"/>
          </a:p>
          <a:p>
            <a:pPr algn="ctr">
              <a:buFontTx/>
              <a:buNone/>
            </a:pPr>
            <a:r>
              <a:rPr lang="en-US" sz="3600" b="1" dirty="0"/>
              <a:t>We Are Here For The Health Of It!</a:t>
            </a:r>
          </a:p>
        </p:txBody>
      </p:sp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the Teacher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Mrs. Seymour</a:t>
            </a:r>
          </a:p>
          <a:p>
            <a:pPr algn="ctr">
              <a:buNone/>
            </a:pPr>
            <a:r>
              <a:rPr lang="en-US" dirty="0"/>
              <a:t>deena.seymour@sausd.us</a:t>
            </a:r>
          </a:p>
          <a:p>
            <a:pPr algn="ctr">
              <a:buNone/>
            </a:pPr>
            <a:r>
              <a:rPr lang="en-US" dirty="0"/>
              <a:t>16 Years in District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BA in Kinesiology, California State University, Northridge</a:t>
            </a:r>
          </a:p>
          <a:p>
            <a:pPr algn="ctr">
              <a:buNone/>
            </a:pPr>
            <a:r>
              <a:rPr lang="en-US" dirty="0"/>
              <a:t>MA in Education, Curriculum and Instruction, Framingham, Mass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Parents Need To Know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PE Clothes home on Fridays</a:t>
            </a:r>
          </a:p>
          <a:p>
            <a:pPr algn="ctr"/>
            <a:r>
              <a:rPr lang="en-US" dirty="0"/>
              <a:t>CLEAN PE Clothes back on Monday</a:t>
            </a:r>
          </a:p>
          <a:p>
            <a:pPr algn="ctr"/>
            <a:r>
              <a:rPr lang="en-US" dirty="0"/>
              <a:t>Lost Clothes</a:t>
            </a:r>
          </a:p>
          <a:p>
            <a:pPr algn="ctr"/>
            <a:r>
              <a:rPr lang="en-US" dirty="0"/>
              <a:t>Loan Clothes</a:t>
            </a:r>
          </a:p>
          <a:p>
            <a:pPr algn="ctr"/>
            <a:r>
              <a:rPr lang="en-US" dirty="0"/>
              <a:t>Must have athletic type sneakers for PE!</a:t>
            </a:r>
          </a:p>
          <a:p>
            <a:pPr algn="ctr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Prices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en-US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/>
              <a:t>Shirt   $10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/>
              <a:t>Shorts   $10-$12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/>
              <a:t>Lock   $2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/>
              <a:t>_________________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/>
              <a:t>Total   $22-$24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dirty="0"/>
              <a:t>Used shirts and shorts are available for $2.oo each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 Activities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Emphasis on overall fitness</a:t>
            </a:r>
          </a:p>
          <a:p>
            <a:pPr algn="ctr"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dirty="0"/>
              <a:t>*Fitness conditioning</a:t>
            </a:r>
          </a:p>
          <a:p>
            <a:pPr algn="ctr">
              <a:buFontTx/>
              <a:buNone/>
            </a:pPr>
            <a:r>
              <a:rPr lang="en-US" dirty="0"/>
              <a:t>*Aerobic activities – Mile runs, fitness walks</a:t>
            </a:r>
          </a:p>
          <a:p>
            <a:pPr algn="ctr">
              <a:buFontTx/>
              <a:buNone/>
            </a:pPr>
            <a:r>
              <a:rPr lang="en-US" dirty="0"/>
              <a:t>*Strength Circuits</a:t>
            </a:r>
          </a:p>
          <a:p>
            <a:pPr algn="ctr">
              <a:buFontTx/>
              <a:buNone/>
            </a:pPr>
            <a:r>
              <a:rPr lang="en-US" dirty="0"/>
              <a:t>*Push Ups and Curl Ups</a:t>
            </a:r>
          </a:p>
          <a:p>
            <a:pPr algn="ctr">
              <a:buFontTx/>
              <a:buNone/>
            </a:pPr>
            <a:r>
              <a:rPr lang="en-US" dirty="0"/>
              <a:t>*Flexibility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Fitness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Completed 2 times per year </a:t>
            </a:r>
          </a:p>
          <a:p>
            <a:r>
              <a:rPr lang="en-US" dirty="0"/>
              <a:t>6 tests</a:t>
            </a:r>
          </a:p>
          <a:p>
            <a:pPr lvl="1"/>
            <a:r>
              <a:rPr lang="en-US" dirty="0"/>
              <a:t>Push ups</a:t>
            </a:r>
          </a:p>
          <a:p>
            <a:pPr lvl="1"/>
            <a:r>
              <a:rPr lang="en-US" dirty="0"/>
              <a:t>Curl ups </a:t>
            </a:r>
          </a:p>
          <a:p>
            <a:pPr lvl="1"/>
            <a:r>
              <a:rPr lang="en-US" dirty="0"/>
              <a:t>Mile run</a:t>
            </a:r>
          </a:p>
          <a:p>
            <a:pPr lvl="1"/>
            <a:r>
              <a:rPr lang="en-US" dirty="0"/>
              <a:t>Trunk Lift</a:t>
            </a:r>
          </a:p>
          <a:p>
            <a:pPr lvl="1"/>
            <a:r>
              <a:rPr lang="en-US" dirty="0"/>
              <a:t>Sit and Reach </a:t>
            </a:r>
          </a:p>
          <a:p>
            <a:pPr lvl="1"/>
            <a:r>
              <a:rPr lang="en-US" dirty="0"/>
              <a:t>Height and Weight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 Club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r>
              <a:rPr lang="en-US" dirty="0"/>
              <a:t>Mile Club requirements:</a:t>
            </a:r>
          </a:p>
          <a:p>
            <a:pPr>
              <a:buNone/>
            </a:pPr>
            <a:r>
              <a:rPr lang="en-US" dirty="0"/>
              <a:t>	 Boys complete 1 mile in under 7:00</a:t>
            </a:r>
          </a:p>
          <a:p>
            <a:pPr>
              <a:buNone/>
            </a:pPr>
            <a:r>
              <a:rPr lang="en-US" dirty="0"/>
              <a:t>    Girls complete 1 mile in under 7:30</a:t>
            </a:r>
          </a:p>
          <a:p>
            <a:r>
              <a:rPr lang="en-US" dirty="0"/>
              <a:t>Rewards</a:t>
            </a:r>
          </a:p>
          <a:p>
            <a:pPr>
              <a:buNone/>
            </a:pPr>
            <a:r>
              <a:rPr lang="en-US" dirty="0"/>
              <a:t>     Mile Club/Speed Limit T-Shirt</a:t>
            </a:r>
          </a:p>
          <a:p>
            <a:pPr>
              <a:buNone/>
            </a:pPr>
            <a:r>
              <a:rPr lang="en-US" dirty="0"/>
              <a:t>     Stars for additional miles completed in time</a:t>
            </a:r>
          </a:p>
          <a:p>
            <a:pPr>
              <a:buNone/>
            </a:pPr>
            <a:r>
              <a:rPr lang="en-US" dirty="0"/>
              <a:t>	  Recognition in the yearbook</a:t>
            </a:r>
          </a:p>
          <a:p>
            <a:pPr>
              <a:buNone/>
            </a:pPr>
            <a:r>
              <a:rPr lang="en-US" dirty="0"/>
              <a:t>     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sz="4000" dirty="0"/>
              <a:t>Current After School </a:t>
            </a:r>
            <a:br>
              <a:rPr lang="en-US" sz="4000" dirty="0"/>
            </a:br>
            <a:r>
              <a:rPr lang="en-US" sz="4000" dirty="0"/>
              <a:t>Athletics</a:t>
            </a:r>
            <a:br>
              <a:rPr lang="en-US" sz="4000" dirty="0"/>
            </a:br>
            <a:r>
              <a:rPr lang="en-US" sz="4000" dirty="0"/>
              <a:t>	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Girls Volleyball</a:t>
            </a:r>
          </a:p>
          <a:p>
            <a:r>
              <a:rPr lang="en-US" dirty="0"/>
              <a:t>Flag Football</a:t>
            </a:r>
          </a:p>
          <a:p>
            <a:r>
              <a:rPr lang="en-US" dirty="0"/>
              <a:t>Cross Country</a:t>
            </a:r>
          </a:p>
          <a:p>
            <a:endParaRPr lang="en-US" dirty="0"/>
          </a:p>
          <a:p>
            <a:r>
              <a:rPr lang="en-US" dirty="0"/>
              <a:t>2:30 – 4:30pm</a:t>
            </a:r>
          </a:p>
          <a:p>
            <a:r>
              <a:rPr lang="en-US" dirty="0"/>
              <a:t>Everyday except Wednesdays 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Fitness for LIFE!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Exercising at home</a:t>
            </a:r>
          </a:p>
          <a:p>
            <a:endParaRPr lang="en-US" dirty="0"/>
          </a:p>
          <a:p>
            <a:r>
              <a:rPr lang="en-US" dirty="0"/>
              <a:t>Be creative</a:t>
            </a:r>
          </a:p>
          <a:p>
            <a:endParaRPr lang="en-US" dirty="0"/>
          </a:p>
          <a:p>
            <a:r>
              <a:rPr lang="en-US" dirty="0"/>
              <a:t>Involve all family members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1065</TotalTime>
  <Words>201</Words>
  <Application>Microsoft Office PowerPoint</Application>
  <PresentationFormat>On-screen Show (4:3)</PresentationFormat>
  <Paragraphs>77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Teamwork</vt:lpstr>
      <vt:lpstr>Welcome Parents And Students</vt:lpstr>
      <vt:lpstr>Meet the Teacher</vt:lpstr>
      <vt:lpstr>What Parents Need To Know</vt:lpstr>
      <vt:lpstr>Uniform Prices</vt:lpstr>
      <vt:lpstr>PE Activities</vt:lpstr>
      <vt:lpstr>Physical Fitness Testing</vt:lpstr>
      <vt:lpstr>Mile Club</vt:lpstr>
      <vt:lpstr>Current After School  Athletics  </vt:lpstr>
      <vt:lpstr>Fitness for LIFE!</vt:lpstr>
      <vt:lpstr> Thank You For Coming to Back to School Night</vt:lpstr>
    </vt:vector>
  </TitlesOfParts>
  <Company>Santa Ana Unified School Dist.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Parents And Students</dc:title>
  <dc:creator>Santa Ana USD</dc:creator>
  <cp:lastModifiedBy>Seymour, Deena</cp:lastModifiedBy>
  <cp:revision>36</cp:revision>
  <dcterms:created xsi:type="dcterms:W3CDTF">2004-09-09T15:12:25Z</dcterms:created>
  <dcterms:modified xsi:type="dcterms:W3CDTF">2021-09-09T21:36:23Z</dcterms:modified>
</cp:coreProperties>
</file>