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9" r:id="rId4"/>
    <p:sldId id="267" r:id="rId5"/>
    <p:sldId id="257" r:id="rId6"/>
    <p:sldId id="259" r:id="rId7"/>
    <p:sldId id="268" r:id="rId8"/>
    <p:sldId id="263" r:id="rId9"/>
    <p:sldId id="264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48955-1758-4BD7-8F9C-DA4674871DE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969A8-EEB8-4585-B9D2-FBB626D1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856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1678-9C09-4D7F-9E70-F3B75550B381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B32A1-9C96-4AEF-A246-364329A1E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72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4B14FC5-CAC3-4CA9-B6F2-D4D9DD665D4D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6548-D535-438E-84AC-643EB45E5207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6F3B-8339-45EC-A64A-685746871E1B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3F1F-A093-4B03-BE39-7571CD785593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1FBA-2EDE-45E2-8927-D78CDCD04812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C3C8-3B97-46DA-93AA-89CA84CA30BF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37A4-9EA3-44EB-BCE8-79A00D4F3D9B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A493-9B7F-4D7F-A73E-5ECEC7F10460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1198-6B9E-4C9E-AFF2-682B81AC60CE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1B68E70-F27A-45BD-A877-642291EEE4CB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8ACDB02-6315-4E77-B8A8-E6B7BC7C06DD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136D95-88A1-4805-8FC8-40F658641307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cde.us/CulturalDiversity/PublishingImages/CDLogo%20DropS%20Transparent%20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967" y="-47091600"/>
            <a:ext cx="1847708" cy="17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Did You Know…</a:t>
            </a:r>
            <a:br>
              <a:rPr lang="en-US" dirty="0" smtClean="0"/>
            </a:br>
            <a:r>
              <a:rPr lang="en-US" sz="4000" dirty="0" smtClean="0"/>
              <a:t>Poverty and Exposure to Trauma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Diversity and Equity Initiative</a:t>
            </a:r>
          </a:p>
          <a:p>
            <a:pPr algn="l"/>
            <a:r>
              <a:rPr lang="en-US" dirty="0" smtClean="0"/>
              <a:t>Orange County Dept. of Education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12382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1211580"/>
            <a:ext cx="15748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89941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11218"/>
          </a:xfrm>
        </p:spPr>
        <p:txBody>
          <a:bodyPr/>
          <a:lstStyle/>
          <a:p>
            <a:r>
              <a:rPr lang="en-US" dirty="0" smtClean="0"/>
              <a:t>Poverty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05000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Orange County…</a:t>
            </a:r>
          </a:p>
          <a:p>
            <a:endParaRPr lang="en-US" dirty="0"/>
          </a:p>
          <a:p>
            <a:r>
              <a:rPr lang="en-US" dirty="0" smtClean="0"/>
              <a:t>45% of students are receiving free or reduced-price meals</a:t>
            </a:r>
          </a:p>
          <a:p>
            <a:endParaRPr lang="en-US" dirty="0"/>
          </a:p>
          <a:p>
            <a:r>
              <a:rPr lang="en-US" dirty="0" smtClean="0"/>
              <a:t>46,800 children are in families receiving state aid (</a:t>
            </a:r>
            <a:r>
              <a:rPr lang="en-US" dirty="0" err="1" smtClean="0"/>
              <a:t>CalWORKS</a:t>
            </a:r>
            <a:r>
              <a:rPr lang="en-US" dirty="0" smtClean="0"/>
              <a:t> or TANF funding)</a:t>
            </a:r>
          </a:p>
          <a:p>
            <a:endParaRPr lang="en-US" dirty="0" smtClean="0"/>
          </a:p>
          <a:p>
            <a:r>
              <a:rPr lang="en-US" i="1" dirty="0" smtClean="0"/>
              <a:t>Families in poverty exist in ALL districts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5716637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 – OC Conditions of Children Report, 2012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089668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Lens of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58788"/>
            <a:ext cx="6196405" cy="3603812"/>
          </a:xfrm>
        </p:spPr>
        <p:txBody>
          <a:bodyPr/>
          <a:lstStyle/>
          <a:p>
            <a:r>
              <a:rPr lang="en-US" dirty="0" smtClean="0"/>
              <a:t>Focus on the present (future is unsure)</a:t>
            </a:r>
          </a:p>
          <a:p>
            <a:endParaRPr lang="en-US" dirty="0" smtClean="0"/>
          </a:p>
          <a:p>
            <a:r>
              <a:rPr lang="en-US" dirty="0" smtClean="0"/>
              <a:t>Money is to be spent (immediate needs are urgent)</a:t>
            </a:r>
          </a:p>
          <a:p>
            <a:endParaRPr lang="en-US" dirty="0" smtClean="0"/>
          </a:p>
          <a:p>
            <a:r>
              <a:rPr lang="en-US" dirty="0" smtClean="0"/>
              <a:t>Focus is RELATIONSHIPS (vs. achievement)</a:t>
            </a:r>
          </a:p>
          <a:p>
            <a:endParaRPr lang="en-US" dirty="0"/>
          </a:p>
          <a:p>
            <a:r>
              <a:rPr lang="en-US" dirty="0" smtClean="0"/>
              <a:t>Health (mental, physical) is not guaranteed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5562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– R. Payne, </a:t>
            </a:r>
            <a:r>
              <a:rPr lang="en-US" sz="1600" i="1" dirty="0" smtClean="0"/>
              <a:t>Bridges out of  Poverty  (</a:t>
            </a:r>
            <a:r>
              <a:rPr lang="en-US" dirty="0" smtClean="0"/>
              <a:t>2000)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0434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11218"/>
          </a:xfrm>
        </p:spPr>
        <p:txBody>
          <a:bodyPr/>
          <a:lstStyle/>
          <a:p>
            <a:r>
              <a:rPr lang="en-US" dirty="0" smtClean="0"/>
              <a:t>Poverty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36038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High-poverty neighborhoods are more crowded, less safe, and have lower-quality services</a:t>
            </a:r>
          </a:p>
          <a:p>
            <a:endParaRPr lang="en-US" dirty="0"/>
          </a:p>
          <a:p>
            <a:r>
              <a:rPr lang="en-US" dirty="0" smtClean="0"/>
              <a:t>Children in poverty have, in general, less intellectual stimulation, and less parental ability to respond</a:t>
            </a:r>
          </a:p>
          <a:p>
            <a:endParaRPr lang="en-US" dirty="0"/>
          </a:p>
          <a:p>
            <a:r>
              <a:rPr lang="en-US" b="1" dirty="0" smtClean="0"/>
              <a:t>Chronic deprivation reduces self-efficacy, increases stress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5562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– E. Jensen, </a:t>
            </a:r>
            <a:r>
              <a:rPr lang="en-US" sz="1600" i="1" dirty="0" smtClean="0"/>
              <a:t>Teaching with Poverty in Mind </a:t>
            </a:r>
            <a:r>
              <a:rPr lang="en-US" dirty="0" smtClean="0"/>
              <a:t>(2009)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9478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Poverty and trauma exposure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1237356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z="1800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562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– E. Jensen, </a:t>
            </a:r>
            <a:r>
              <a:rPr lang="en-US" sz="1600" i="1" dirty="0" smtClean="0"/>
              <a:t>Teaching with Poverty in Mind </a:t>
            </a:r>
            <a:r>
              <a:rPr lang="en-US" dirty="0" smtClean="0"/>
              <a:t>(2009) 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5912430"/>
              </p:ext>
            </p:extLst>
          </p:nvPr>
        </p:nvGraphicFramePr>
        <p:xfrm>
          <a:off x="1372104" y="2209800"/>
          <a:ext cx="619601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525"/>
                <a:gridCol w="1676400"/>
                <a:gridCol w="133508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Middle-class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Low-income youth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 have seen a stabbing.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 have seen a murder.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44958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Exposure to trauma (including trauma to others) has long-lasting impact, especially in younger children.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431402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Poverty-linked issues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5103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Acting out or impulsive behaviors</a:t>
            </a:r>
          </a:p>
          <a:p>
            <a:r>
              <a:rPr lang="en-US" sz="2800" dirty="0" smtClean="0"/>
              <a:t>Limited or inappropriate emotional responses</a:t>
            </a:r>
          </a:p>
          <a:p>
            <a:r>
              <a:rPr lang="en-US" sz="2800" dirty="0" smtClean="0"/>
              <a:t>Learning gaps</a:t>
            </a:r>
          </a:p>
          <a:p>
            <a:r>
              <a:rPr lang="en-US" sz="2800" dirty="0" smtClean="0"/>
              <a:t>High rates of absence, illness or tardiness</a:t>
            </a:r>
          </a:p>
          <a:p>
            <a:r>
              <a:rPr lang="en-US" sz="2800" dirty="0" smtClean="0"/>
              <a:t>Undiagnosed health issues</a:t>
            </a:r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2382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62963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Source</a:t>
            </a:r>
            <a:r>
              <a:rPr lang="en-US" dirty="0" smtClean="0"/>
              <a:t> – E. Jensen, </a:t>
            </a:r>
            <a:r>
              <a:rPr lang="en-US" sz="1600" i="1" dirty="0" smtClean="0"/>
              <a:t>Teaching with Poverty in Mind </a:t>
            </a:r>
            <a:r>
              <a:rPr lang="en-US" dirty="0" smtClean="0"/>
              <a:t>(2009)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7765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“Say Something”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With your table partners, discuss your thoughts on the information presented.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does this information mean </a:t>
            </a:r>
          </a:p>
          <a:p>
            <a:pPr marL="0" indent="0" algn="ctr">
              <a:buNone/>
            </a:pPr>
            <a:r>
              <a:rPr lang="en-US" dirty="0" smtClean="0"/>
              <a:t>to your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629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DIVERSITY AND SOCIAL JUSTICE FORUM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443343"/>
          </a:xfrm>
        </p:spPr>
        <p:txBody>
          <a:bodyPr/>
          <a:lstStyle/>
          <a:p>
            <a:pPr marL="0" indent="0">
              <a:buNone/>
            </a:pPr>
            <a:r>
              <a:rPr lang="en-US" sz="2500" i="1" dirty="0" smtClean="0"/>
              <a:t>Join OCDE and District colleagues in critical discussions of these issues – </a:t>
            </a:r>
          </a:p>
          <a:p>
            <a:pPr marL="0" indent="0">
              <a:buNone/>
            </a:pPr>
            <a:r>
              <a:rPr lang="en-US" sz="2500" dirty="0" smtClean="0"/>
              <a:t>Mondays, 11 – 12:30</a:t>
            </a:r>
            <a:endParaRPr lang="en-US" sz="2500" dirty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12382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0955672"/>
              </p:ext>
            </p:extLst>
          </p:nvPr>
        </p:nvGraphicFramePr>
        <p:xfrm>
          <a:off x="1413210" y="3581400"/>
          <a:ext cx="5456822" cy="1828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13622"/>
                <a:gridCol w="2743200"/>
              </a:tblGrid>
              <a:tr h="3556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October 15, 2012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March 11, 2013</a:t>
                      </a: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r>
                        <a:rPr lang="en-US" baseline="0" dirty="0" smtClean="0"/>
                        <a:t> 19, 2012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 8, 2013</a:t>
                      </a:r>
                      <a:endParaRPr lang="en-US" b="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10,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13, 2013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14,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10, 2013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5,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8843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4805362"/>
            <a:ext cx="1447800" cy="1266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Diversity and Equity </a:t>
            </a:r>
            <a:br>
              <a:rPr lang="en-US" dirty="0" smtClean="0"/>
            </a:br>
            <a:r>
              <a:rPr lang="en-US" dirty="0" smtClean="0"/>
              <a:t>Planning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65440"/>
            <a:ext cx="6196405" cy="344334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Stephanie Schneider (Administrator)</a:t>
            </a:r>
          </a:p>
          <a:p>
            <a:pPr marL="0" indent="0" algn="ctr">
              <a:buNone/>
            </a:pPr>
            <a:r>
              <a:rPr lang="en-US" sz="2800" dirty="0" smtClean="0"/>
              <a:t>Todd Irving (Coordinator)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12382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608342"/>
              </p:ext>
            </p:extLst>
          </p:nvPr>
        </p:nvGraphicFramePr>
        <p:xfrm>
          <a:off x="1600200" y="3505200"/>
          <a:ext cx="6035040" cy="7924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011680"/>
                <a:gridCol w="2011680"/>
                <a:gridCol w="20116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Dori Barnett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Tracey Gaglio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Emily Roberts</a:t>
                      </a:r>
                      <a:endParaRPr lang="en-US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Sharon Bi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Vanessa Galey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Laura Rogers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1908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1245</TotalTime>
  <Words>389</Words>
  <Application>Microsoft Office PowerPoint</Application>
  <PresentationFormat>On-screen Show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Did You Know… Poverty and Exposure to Trauma</vt:lpstr>
      <vt:lpstr>Poverty statistics</vt:lpstr>
      <vt:lpstr>The Lens of Poverty</vt:lpstr>
      <vt:lpstr>Poverty at Home</vt:lpstr>
      <vt:lpstr>Poverty and trauma exposure</vt:lpstr>
      <vt:lpstr>Poverty-linked issues in the classroom</vt:lpstr>
      <vt:lpstr>“Say Something”</vt:lpstr>
      <vt:lpstr>DIVERSITY AND SOCIAL JUSTICE FORUM SERIES</vt:lpstr>
      <vt:lpstr>Diversity and Equity  Planning Team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Know…</dc:title>
  <dc:creator>Stephanie Schneider</dc:creator>
  <cp:lastModifiedBy>user</cp:lastModifiedBy>
  <cp:revision>52</cp:revision>
  <cp:lastPrinted>2012-10-10T20:53:17Z</cp:lastPrinted>
  <dcterms:created xsi:type="dcterms:W3CDTF">2012-08-01T20:46:50Z</dcterms:created>
  <dcterms:modified xsi:type="dcterms:W3CDTF">2012-11-26T16:38:42Z</dcterms:modified>
</cp:coreProperties>
</file>