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9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244CB-897B-40A3-9975-A1CCC9546DC1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D968-79CD-4AA8-B5E9-ACD346D26B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br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br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5859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r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r  </a:t>
            </a:r>
          </a:p>
        </p:txBody>
      </p:sp>
    </p:spTree>
    <p:extLst>
      <p:ext uri="{BB962C8B-B14F-4D97-AF65-F5344CB8AC3E}">
        <p14:creationId xmlns:p14="http://schemas.microsoft.com/office/powerpoint/2010/main" val="88307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cl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3308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l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2660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tr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2000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t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r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t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r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t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r  </a:t>
            </a:r>
          </a:p>
        </p:txBody>
      </p:sp>
    </p:spTree>
    <p:extLst>
      <p:ext uri="{BB962C8B-B14F-4D97-AF65-F5344CB8AC3E}">
        <p14:creationId xmlns:p14="http://schemas.microsoft.com/office/powerpoint/2010/main" val="410823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gr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7113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dr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dr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dr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dr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dr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973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tl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3763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fl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fr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f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f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3969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b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r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b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r  </a:t>
            </a:r>
          </a:p>
        </p:txBody>
      </p:sp>
    </p:spTree>
    <p:extLst>
      <p:ext uri="{BB962C8B-B14F-4D97-AF65-F5344CB8AC3E}">
        <p14:creationId xmlns:p14="http://schemas.microsoft.com/office/powerpoint/2010/main" val="52526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8279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b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l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b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2966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pr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pr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5886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p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r 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p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r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 err="1">
                <a:latin typeface="Comic Sans MS" pitchFamily="66" charset="0"/>
              </a:rPr>
              <a:t>r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254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pl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284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p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l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p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l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p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 err="1">
                <a:latin typeface="Comic Sans MS" pitchFamily="66" charset="0"/>
              </a:rPr>
              <a:t>l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6632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8800" dirty="0">
                <a:latin typeface="Comic Sans MS" pitchFamily="66" charset="0"/>
              </a:rPr>
              <a:t>   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cr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8800" dirty="0">
                <a:latin typeface="Comic Sans MS" pitchFamily="66" charset="0"/>
              </a:rPr>
              <a:t>  </a:t>
            </a:r>
          </a:p>
          <a:p>
            <a:pPr algn="ctr">
              <a:buNone/>
            </a:pPr>
            <a:r>
              <a:rPr lang="en-US" sz="8800" dirty="0" err="1">
                <a:latin typeface="Comic Sans MS" pitchFamily="66" charset="0"/>
              </a:rPr>
              <a:t>cr</a:t>
            </a:r>
            <a:r>
              <a:rPr lang="en-US" sz="88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US" sz="8800" dirty="0">
                <a:latin typeface="Comic Sans MS" pitchFamily="66" charset="0"/>
              </a:rPr>
              <a:t>    </a:t>
            </a:r>
          </a:p>
          <a:p>
            <a:pPr algn="ctr">
              <a:buNone/>
            </a:pPr>
            <a:r>
              <a:rPr lang="en-US" sz="8800" dirty="0">
                <a:latin typeface="Comic Sans MS" pitchFamily="66" charset="0"/>
              </a:rPr>
              <a:t>cr</a:t>
            </a:r>
            <a:r>
              <a:rPr lang="en-US" sz="88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US" sz="8800" dirty="0">
                <a:latin typeface="Comic Sans MS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4968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90</Words>
  <Application>Microsoft Office PowerPoint</Application>
  <PresentationFormat>On-screen Show (4:3)</PresentationFormat>
  <Paragraphs>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Covarrubias</dc:creator>
  <cp:lastModifiedBy> </cp:lastModifiedBy>
  <cp:revision>24</cp:revision>
  <dcterms:created xsi:type="dcterms:W3CDTF">2013-07-31T16:39:00Z</dcterms:created>
  <dcterms:modified xsi:type="dcterms:W3CDTF">2018-08-18T23:01:30Z</dcterms:modified>
</cp:coreProperties>
</file>