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9" r:id="rId3"/>
    <p:sldId id="273" r:id="rId4"/>
    <p:sldId id="279" r:id="rId5"/>
    <p:sldId id="281" r:id="rId6"/>
    <p:sldId id="280" r:id="rId7"/>
    <p:sldId id="322" r:id="rId8"/>
    <p:sldId id="323" r:id="rId9"/>
    <p:sldId id="324" r:id="rId10"/>
    <p:sldId id="325" r:id="rId11"/>
    <p:sldId id="327" r:id="rId12"/>
    <p:sldId id="328" r:id="rId13"/>
    <p:sldId id="330" r:id="rId14"/>
    <p:sldId id="32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ch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ch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5859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w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w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w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w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w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6351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v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v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v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v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v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7725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k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k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k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k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k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4459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x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x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x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x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x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92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</a:t>
            </a: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z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 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787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b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b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2526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q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q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g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28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üe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üi</a:t>
            </a:r>
            <a:r>
              <a:rPr lang="en-US" sz="8800" dirty="0">
                <a:latin typeface="Comic Sans MS" pitchFamily="66" charset="0"/>
              </a:rPr>
              <a:t> 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9179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j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j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</a:t>
            </a: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j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  <a:r>
              <a:rPr lang="en-US" sz="8800" dirty="0" err="1">
                <a:latin typeface="Comic Sans MS" pitchFamily="66" charset="0"/>
              </a:rPr>
              <a:t>g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8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j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j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732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4694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r   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5947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rr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0535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73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Covarrubias</dc:creator>
  <cp:lastModifiedBy> </cp:lastModifiedBy>
  <cp:revision>21</cp:revision>
  <dcterms:created xsi:type="dcterms:W3CDTF">2013-07-31T16:39:00Z</dcterms:created>
  <dcterms:modified xsi:type="dcterms:W3CDTF">2018-08-18T23:01:10Z</dcterms:modified>
</cp:coreProperties>
</file>