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9" r:id="rId3"/>
    <p:sldId id="281" r:id="rId4"/>
    <p:sldId id="297" r:id="rId5"/>
    <p:sldId id="280" r:id="rId6"/>
    <p:sldId id="303" r:id="rId7"/>
    <p:sldId id="309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t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t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n     </a:t>
            </a:r>
          </a:p>
          <a:p>
            <a:pPr algn="ctr">
              <a:buNone/>
            </a:pP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 err="1">
                <a:latin typeface="Comic Sans MS" pitchFamily="66" charset="0"/>
              </a:rPr>
              <a:t>n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n </a:t>
            </a:r>
          </a:p>
          <a:p>
            <a:pPr algn="ctr">
              <a:buNone/>
            </a:pP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n    </a:t>
            </a:r>
          </a:p>
          <a:p>
            <a:pPr algn="ctr">
              <a:buNone/>
            </a:pP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n  </a:t>
            </a:r>
          </a:p>
        </p:txBody>
      </p:sp>
    </p:spTree>
    <p:extLst>
      <p:ext uri="{BB962C8B-B14F-4D97-AF65-F5344CB8AC3E}">
        <p14:creationId xmlns:p14="http://schemas.microsoft.com/office/powerpoint/2010/main" val="345947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n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n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n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n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n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0535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d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d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d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d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d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6351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ñ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ñ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ñ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ñ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ñ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1285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ll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ll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ll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ll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ll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7725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y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y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y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y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y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4459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z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z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</a:t>
            </a:r>
            <a:r>
              <a:rPr lang="en-US" sz="8800" dirty="0" err="1">
                <a:latin typeface="Comic Sans MS" pitchFamily="66" charset="0"/>
              </a:rPr>
              <a:t>c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z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c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z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 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z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5787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x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x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x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x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x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92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p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p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8128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s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s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s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s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s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9179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s     </a:t>
            </a:r>
          </a:p>
          <a:p>
            <a:pPr algn="ctr">
              <a:buNone/>
            </a:pP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 err="1">
                <a:latin typeface="Comic Sans MS" pitchFamily="66" charset="0"/>
              </a:rPr>
              <a:t>s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s </a:t>
            </a:r>
          </a:p>
          <a:p>
            <a:pPr algn="ctr">
              <a:buNone/>
            </a:pP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 err="1">
                <a:latin typeface="Comic Sans MS" pitchFamily="66" charset="0"/>
              </a:rPr>
              <a:t>s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s  </a:t>
            </a:r>
          </a:p>
        </p:txBody>
      </p:sp>
    </p:spTree>
    <p:extLst>
      <p:ext uri="{BB962C8B-B14F-4D97-AF65-F5344CB8AC3E}">
        <p14:creationId xmlns:p14="http://schemas.microsoft.com/office/powerpoint/2010/main" val="242397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m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m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m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m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m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732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h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h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h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h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h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5859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l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l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l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l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2526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l     </a:t>
            </a:r>
          </a:p>
          <a:p>
            <a:pPr algn="ctr">
              <a:buNone/>
            </a:pP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l    </a:t>
            </a:r>
          </a:p>
          <a:p>
            <a:pPr algn="ctr">
              <a:buNone/>
            </a:pP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0016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n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n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n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n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n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4694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87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Covarrubias</dc:creator>
  <cp:lastModifiedBy> </cp:lastModifiedBy>
  <cp:revision>20</cp:revision>
  <dcterms:created xsi:type="dcterms:W3CDTF">2013-07-31T16:39:00Z</dcterms:created>
  <dcterms:modified xsi:type="dcterms:W3CDTF">2018-08-18T23:00:52Z</dcterms:modified>
</cp:coreProperties>
</file>