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7" r:id="rId2"/>
    <p:sldMasterId id="2147483791" r:id="rId3"/>
  </p:sldMasterIdLst>
  <p:notesMasterIdLst>
    <p:notesMasterId r:id="rId26"/>
  </p:notesMasterIdLst>
  <p:sldIdLst>
    <p:sldId id="256" r:id="rId4"/>
    <p:sldId id="258" r:id="rId5"/>
    <p:sldId id="259" r:id="rId6"/>
    <p:sldId id="278" r:id="rId7"/>
    <p:sldId id="279" r:id="rId8"/>
    <p:sldId id="261" r:id="rId9"/>
    <p:sldId id="263" r:id="rId10"/>
    <p:sldId id="275" r:id="rId11"/>
    <p:sldId id="280" r:id="rId12"/>
    <p:sldId id="274" r:id="rId13"/>
    <p:sldId id="282" r:id="rId14"/>
    <p:sldId id="264" r:id="rId15"/>
    <p:sldId id="283" r:id="rId16"/>
    <p:sldId id="281" r:id="rId17"/>
    <p:sldId id="284" r:id="rId18"/>
    <p:sldId id="268" r:id="rId19"/>
    <p:sldId id="285" r:id="rId20"/>
    <p:sldId id="269" r:id="rId21"/>
    <p:sldId id="286" r:id="rId22"/>
    <p:sldId id="276" r:id="rId23"/>
    <p:sldId id="272" r:id="rId24"/>
    <p:sldId id="287" r:id="rId25"/>
  </p:sldIdLst>
  <p:sldSz cx="10160000" cy="7620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5613" indent="1588"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2813" indent="1588"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0013" indent="1588"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7213" indent="1588"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F"/>
    <a:srgbClr val="FF8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3" autoAdjust="0"/>
    <p:restoredTop sz="90852" autoAdjust="0"/>
  </p:normalViewPr>
  <p:slideViewPr>
    <p:cSldViewPr>
      <p:cViewPr>
        <p:scale>
          <a:sx n="100" d="100"/>
          <a:sy n="100" d="100"/>
        </p:scale>
        <p:origin x="-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36B085D-6F00-4593-98C4-4F89DC60E1A9}" type="datetimeFigureOut">
              <a:rPr lang="en-US"/>
              <a:pPr>
                <a:defRPr/>
              </a:pPr>
              <a:t>1/27/16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096FBF6-4FD1-463D-9B0F-06CF4A20E7F7}" type="slidenum">
              <a:rPr lang="en-US" altLang="en-US"/>
              <a:pPr>
                <a:defRPr/>
              </a:pPr>
              <a:t>‹#›</a:t>
            </a:fld>
            <a:endParaRPr lang="en-US" altLang="en-US"/>
          </a:p>
        </p:txBody>
      </p:sp>
    </p:spTree>
    <p:extLst>
      <p:ext uri="{BB962C8B-B14F-4D97-AF65-F5344CB8AC3E}">
        <p14:creationId xmlns:p14="http://schemas.microsoft.com/office/powerpoint/2010/main" val="547267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07E196C2-BA50-49CB-B74E-C87C33EEC99E}" type="slidenum">
              <a:rPr lang="en-US" altLang="en-US"/>
              <a:pPr/>
              <a:t>2</a:t>
            </a:fld>
            <a:endParaRPr lang="en-US" altLang="en-US"/>
          </a:p>
        </p:txBody>
      </p:sp>
    </p:spTree>
    <p:extLst>
      <p:ext uri="{BB962C8B-B14F-4D97-AF65-F5344CB8AC3E}">
        <p14:creationId xmlns:p14="http://schemas.microsoft.com/office/powerpoint/2010/main" val="89281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6FBF6-4FD1-463D-9B0F-06CF4A20E7F7}" type="slidenum">
              <a:rPr lang="en-US" altLang="en-US" smtClean="0"/>
              <a:pPr>
                <a:defRPr/>
              </a:pPr>
              <a:t>10</a:t>
            </a:fld>
            <a:endParaRPr lang="en-US" altLang="en-US"/>
          </a:p>
        </p:txBody>
      </p:sp>
    </p:spTree>
    <p:extLst>
      <p:ext uri="{BB962C8B-B14F-4D97-AF65-F5344CB8AC3E}">
        <p14:creationId xmlns:p14="http://schemas.microsoft.com/office/powerpoint/2010/main" val="403115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6FBF6-4FD1-463D-9B0F-06CF4A20E7F7}" type="slidenum">
              <a:rPr lang="en-US" altLang="en-US" smtClean="0"/>
              <a:pPr>
                <a:defRPr/>
              </a:pPr>
              <a:t>11</a:t>
            </a:fld>
            <a:endParaRPr lang="en-US" altLang="en-US"/>
          </a:p>
        </p:txBody>
      </p:sp>
    </p:spTree>
    <p:extLst>
      <p:ext uri="{BB962C8B-B14F-4D97-AF65-F5344CB8AC3E}">
        <p14:creationId xmlns:p14="http://schemas.microsoft.com/office/powerpoint/2010/main" val="403115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a:prstGeom prst="rect">
            <a:avLst/>
          </a:prstGeom>
        </p:spPr>
        <p:txBody>
          <a:bodyPr lIns="101597" tIns="50797" rIns="101597" bIns="50797"/>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98A642B-93EA-49F9-8D66-98012DC69069}"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6A2C32-53FA-40C1-A42E-27B168982CA0}"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C812DE-A82C-4C26-97A5-251A0CA75BC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2605E2-5BD7-449B-B2F4-66919FFDD6E2}"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93B44-7B7A-47F5-AAFD-2A329133E48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1824A4-385F-4475-8C97-0E18F16BFD64}" type="datetimeFigureOut">
              <a:rPr lang="en-US"/>
              <a:pPr>
                <a:defRPr/>
              </a:pPr>
              <a:t>1/27/16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DB2886-1BA4-4FB7-AFC2-DE69A811FA1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AEF85D-9319-4364-9F18-3273EE2D1CE7}" type="datetimeFigureOut">
              <a:rPr lang="en-US"/>
              <a:pPr>
                <a:defRPr/>
              </a:pPr>
              <a:t>1/27/16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1D95DD-4E51-4B05-A07E-6B29D3DC5A7B}"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20B4B7-AD53-4080-A98A-C2960A95E507}" type="datetimeFigureOut">
              <a:rPr lang="en-US"/>
              <a:pPr>
                <a:defRPr/>
              </a:pPr>
              <a:t>1/27/16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059CF2-EF3E-4CB6-9C5B-601ED5E577B5}"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E7C8E2-FA76-497E-989E-BA51BE59B9F0}" type="datetimeFigureOut">
              <a:rPr lang="en-US"/>
              <a:pPr>
                <a:defRPr/>
              </a:pPr>
              <a:t>1/27/16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8F1E8E-5748-4A5B-A433-4938BAB43691}"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26E368-794A-4A11-8C50-AF6404CAA866}" type="datetimeFigureOut">
              <a:rPr lang="en-US"/>
              <a:pPr>
                <a:defRPr/>
              </a:pPr>
              <a:t>1/27/16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22C4E3-6056-4195-BEDE-DF5E2B380F52}"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EB26A2-0499-43A2-89AC-33E3EAC252AB}" type="datetimeFigureOut">
              <a:rPr lang="en-US"/>
              <a:pPr>
                <a:defRPr/>
              </a:pPr>
              <a:t>1/27/16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0FABF2-4AA0-46A8-90C9-C029F94CE0ED}"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8D6EE5-ADEB-4D85-A192-E4DDEA217E60}"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6C77CB-CF41-4E58-AD45-34C33CD2A951}"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50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50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BDD305-DB6F-491C-B513-39887B489C69}"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D599AD-A46D-4171-926B-C87D5780C4B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318002"/>
            <a:ext cx="7112000" cy="1947863"/>
          </a:xfrm>
          <a:prstGeom prst="rect">
            <a:avLst/>
          </a:prstGeom>
        </p:spPr>
        <p:txBody>
          <a:bodyPr lIns="91438" tIns="45720" rIns="91438" bIns="45720"/>
          <a:lstStyle>
            <a:lvl1pPr marL="0" indent="0" algn="ctr">
              <a:buNone/>
              <a:defRPr/>
            </a:lvl1pPr>
            <a:lvl2pPr marL="457191" indent="0" algn="ctr">
              <a:buNone/>
              <a:defRPr/>
            </a:lvl2pPr>
            <a:lvl3pPr marL="914382" indent="0" algn="ctr">
              <a:buNone/>
              <a:defRPr/>
            </a:lvl3pPr>
            <a:lvl4pPr marL="1371572" indent="0" algn="ctr">
              <a:buNone/>
              <a:defRPr/>
            </a:lvl4pPr>
            <a:lvl5pPr marL="1828764" indent="0" algn="ctr">
              <a:buNone/>
              <a:defRPr/>
            </a:lvl5pPr>
            <a:lvl6pPr marL="2285954" indent="0" algn="ctr">
              <a:buNone/>
              <a:defRPr/>
            </a:lvl6pPr>
            <a:lvl7pPr marL="2743146" indent="0" algn="ctr">
              <a:buNone/>
              <a:defRPr/>
            </a:lvl7pPr>
            <a:lvl8pPr marL="3200336" indent="0" algn="ctr">
              <a:buNone/>
              <a:defRPr/>
            </a:lvl8pPr>
            <a:lvl9pPr marL="3657527" indent="0" algn="ctr">
              <a:buNone/>
              <a:defRPr/>
            </a:lvl9pPr>
          </a:lstStyle>
          <a:p>
            <a:r>
              <a:rPr lang="en-US" dirty="0" smtClean="0"/>
              <a:t>Click to edit Master subtitle style</a:t>
            </a:r>
            <a:endParaRPr lang="en-US" dirty="0"/>
          </a:p>
        </p:txBody>
      </p:sp>
      <p:sp>
        <p:nvSpPr>
          <p:cNvPr id="7" name="Title 6"/>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318002"/>
            <a:ext cx="7112000" cy="1947863"/>
          </a:xfrm>
          <a:prstGeom prst="rect">
            <a:avLst/>
          </a:prstGeom>
        </p:spPr>
        <p:txBody>
          <a:bodyPr lIns="91438" rIns="91438"/>
          <a:lstStyle>
            <a:lvl1pPr marL="0" indent="0" algn="ctr">
              <a:buNone/>
              <a:defRPr/>
            </a:lvl1pPr>
            <a:lvl2pPr marL="457191" indent="0" algn="ctr">
              <a:buNone/>
              <a:defRPr/>
            </a:lvl2pPr>
            <a:lvl3pPr marL="914382" indent="0" algn="ctr">
              <a:buNone/>
              <a:defRPr/>
            </a:lvl3pPr>
            <a:lvl4pPr marL="1371572" indent="0" algn="ctr">
              <a:buNone/>
              <a:defRPr/>
            </a:lvl4pPr>
            <a:lvl5pPr marL="1828764" indent="0" algn="ctr">
              <a:buNone/>
              <a:defRPr/>
            </a:lvl5pPr>
            <a:lvl6pPr marL="2285954" indent="0" algn="ctr">
              <a:buNone/>
              <a:defRPr/>
            </a:lvl6pPr>
            <a:lvl7pPr marL="2743146" indent="0" algn="ctr">
              <a:buNone/>
              <a:defRPr/>
            </a:lvl7pPr>
            <a:lvl8pPr marL="3200336" indent="0" algn="ctr">
              <a:buNone/>
              <a:defRPr/>
            </a:lvl8pPr>
            <a:lvl9pPr marL="3657527" indent="0" algn="ctr">
              <a:buNone/>
              <a:defRPr/>
            </a:lvl9pPr>
          </a:lstStyle>
          <a:p>
            <a:r>
              <a:rPr lang="en-US" smtClean="0"/>
              <a:t>Click to edit Master subtitle style</a:t>
            </a:r>
            <a:endParaRPr lang="en-US" dirty="0"/>
          </a:p>
        </p:txBody>
      </p:sp>
      <p:sp>
        <p:nvSpPr>
          <p:cNvPr id="7" name="Title 6"/>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smtClean="0"/>
            </a:lvl1pPr>
          </a:lstStyle>
          <a:p>
            <a:pPr>
              <a:defRPr/>
            </a:pPr>
            <a:fld id="{E1CB9A46-1791-4781-81B9-E51C58BC6DF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B1E22D-923E-4550-92F7-6437292DDF98}"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smtClean="0"/>
            </a:lvl1pPr>
          </a:lstStyle>
          <a:p>
            <a:pPr>
              <a:defRPr/>
            </a:pPr>
            <a:fld id="{E1CB9A46-1791-4781-81B9-E51C58BC6DF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a:prstGeom prst="rect">
            <a:avLst/>
          </a:prstGeom>
        </p:spPr>
        <p:txBody>
          <a:bodyPr lIns="101597" tIns="50797" rIns="101597" bIns="50797"/>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1D3415A-7156-4D66-A046-51F323822C4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318002"/>
            <a:ext cx="7112000" cy="1947863"/>
          </a:xfrm>
          <a:prstGeom prst="rect">
            <a:avLst/>
          </a:prstGeom>
        </p:spPr>
        <p:txBody>
          <a:bodyPr lIns="91438" tIns="45720" rIns="91438" bIns="45720"/>
          <a:lstStyle>
            <a:lvl1pPr marL="0" indent="0" algn="ctr">
              <a:buNone/>
              <a:defRPr/>
            </a:lvl1pPr>
            <a:lvl2pPr marL="457191" indent="0" algn="ctr">
              <a:buNone/>
              <a:defRPr/>
            </a:lvl2pPr>
            <a:lvl3pPr marL="914382" indent="0" algn="ctr">
              <a:buNone/>
              <a:defRPr/>
            </a:lvl3pPr>
            <a:lvl4pPr marL="1371572" indent="0" algn="ctr">
              <a:buNone/>
              <a:defRPr/>
            </a:lvl4pPr>
            <a:lvl5pPr marL="1828764" indent="0" algn="ctr">
              <a:buNone/>
              <a:defRPr/>
            </a:lvl5pPr>
            <a:lvl6pPr marL="2285954" indent="0" algn="ctr">
              <a:buNone/>
              <a:defRPr/>
            </a:lvl6pPr>
            <a:lvl7pPr marL="2743146" indent="0" algn="ctr">
              <a:buNone/>
              <a:defRPr/>
            </a:lvl7pPr>
            <a:lvl8pPr marL="3200336" indent="0" algn="ctr">
              <a:buNone/>
              <a:defRPr/>
            </a:lvl8pPr>
            <a:lvl9pPr marL="3657527" indent="0" algn="ctr">
              <a:buNone/>
              <a:defRPr/>
            </a:lvl9pPr>
          </a:lstStyle>
          <a:p>
            <a:r>
              <a:rPr lang="en-US" smtClean="0"/>
              <a:t>Click to edit Master subtitle style</a:t>
            </a:r>
            <a:endParaRPr lang="en-US" dirty="0"/>
          </a:p>
        </p:txBody>
      </p:sp>
      <p:sp>
        <p:nvSpPr>
          <p:cNvPr id="7" name="Title 6"/>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F03E791-5040-448F-8EA8-F9B0369DDAC5}"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2A736C4-E719-4E37-8EF7-41B1A2574BE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12CD6A-1B35-40A5-83A4-290883073A9A}" type="datetimeFigureOut">
              <a:rPr lang="en-US"/>
              <a:pPr>
                <a:defRPr/>
              </a:pPr>
              <a:t>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83F7EE-60FE-4738-B584-38226B782E6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3.xml"/><Relationship Id="rId15" Type="http://schemas.openxmlformats.org/officeDocument/2006/relationships/image" Target="../media/image1.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t="-2000" b="-2000"/>
          </a:stretch>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974138" y="6858000"/>
            <a:ext cx="931862" cy="508000"/>
          </a:xfrm>
          <a:prstGeom prst="rect">
            <a:avLst/>
          </a:prstGeom>
          <a:noFill/>
          <a:ln w="9525">
            <a:noFill/>
            <a:miter lim="800000"/>
            <a:headEnd/>
            <a:tailEnd/>
          </a:ln>
          <a:effectLst/>
        </p:spPr>
        <p:txBody>
          <a:bodyPr vert="horz" wrap="square" lIns="101597" tIns="50797" rIns="101597" bIns="50797" numCol="1" anchor="t" anchorCtr="0" compatLnSpc="1">
            <a:prstTxWarp prst="textNoShape">
              <a:avLst/>
            </a:prstTxWarp>
          </a:bodyPr>
          <a:lstStyle>
            <a:lvl1pPr algn="r" eaLnBrk="1" hangingPunct="1">
              <a:defRPr sz="1600" smtClean="0"/>
            </a:lvl1pPr>
          </a:lstStyle>
          <a:p>
            <a:pPr>
              <a:defRPr/>
            </a:pPr>
            <a:fld id="{CFC90D1D-CF56-4351-9C98-5C2CE2864C77}" type="slidenum">
              <a:rPr lang="en-US" altLang="en-US"/>
              <a:pPr>
                <a:defRPr/>
              </a:pPr>
              <a:t>‹#›</a:t>
            </a:fld>
            <a:endParaRPr lang="en-US" altLang="en-US"/>
          </a:p>
        </p:txBody>
      </p:sp>
      <p:pic>
        <p:nvPicPr>
          <p:cNvPr id="1027" name="Picture 2"/>
          <p:cNvPicPr>
            <a:picLocks noChangeAspect="1" noChangeArrowheads="1"/>
          </p:cNvPicPr>
          <p:nvPr/>
        </p:nvPicPr>
        <p:blipFill>
          <a:blip r:embed="rId7" cstate="print"/>
          <a:srcRect/>
          <a:stretch>
            <a:fillRect/>
          </a:stretch>
        </p:blipFill>
        <p:spPr bwMode="auto">
          <a:xfrm>
            <a:off x="7958138" y="6265863"/>
            <a:ext cx="1400175" cy="1003300"/>
          </a:xfrm>
          <a:prstGeom prst="rect">
            <a:avLst/>
          </a:prstGeom>
          <a:noFill/>
          <a:ln w="9525">
            <a:noFill/>
            <a:miter lim="800000"/>
            <a:headEnd/>
            <a:tailEnd/>
          </a:ln>
        </p:spPr>
      </p:pic>
      <p:pic>
        <p:nvPicPr>
          <p:cNvPr id="1028" name="Picture 5" descr="OCM-foundation.png"/>
          <p:cNvPicPr>
            <a:picLocks noChangeAspect="1"/>
          </p:cNvPicPr>
          <p:nvPr/>
        </p:nvPicPr>
        <p:blipFill>
          <a:blip r:embed="rId8" cstate="print"/>
          <a:srcRect/>
          <a:stretch>
            <a:fillRect/>
          </a:stretch>
        </p:blipFill>
        <p:spPr bwMode="auto">
          <a:xfrm>
            <a:off x="592138" y="6265863"/>
            <a:ext cx="1651000" cy="1093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4" r:id="rId1"/>
    <p:sldLayoutId id="2147483940" r:id="rId2"/>
    <p:sldLayoutId id="2147483925" r:id="rId3"/>
    <p:sldLayoutId id="2147483944" r:id="rId4"/>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Times New Roman" pitchFamily="18" charset="0"/>
        </a:defRPr>
      </a:lvl2pPr>
      <a:lvl3pPr algn="ctr" rtl="0" eaLnBrk="0" fontAlgn="base" hangingPunct="0">
        <a:spcBef>
          <a:spcPct val="0"/>
        </a:spcBef>
        <a:spcAft>
          <a:spcPct val="0"/>
        </a:spcAft>
        <a:defRPr sz="4900">
          <a:solidFill>
            <a:schemeClr val="tx2"/>
          </a:solidFill>
          <a:latin typeface="Times New Roman" pitchFamily="18" charset="0"/>
        </a:defRPr>
      </a:lvl3pPr>
      <a:lvl4pPr algn="ctr" rtl="0" eaLnBrk="0" fontAlgn="base" hangingPunct="0">
        <a:spcBef>
          <a:spcPct val="0"/>
        </a:spcBef>
        <a:spcAft>
          <a:spcPct val="0"/>
        </a:spcAft>
        <a:defRPr sz="4900">
          <a:solidFill>
            <a:schemeClr val="tx2"/>
          </a:solidFill>
          <a:latin typeface="Times New Roman" pitchFamily="18" charset="0"/>
        </a:defRPr>
      </a:lvl4pPr>
      <a:lvl5pPr algn="ctr" rtl="0" eaLnBrk="0" fontAlgn="base" hangingPunct="0">
        <a:spcBef>
          <a:spcPct val="0"/>
        </a:spcBef>
        <a:spcAft>
          <a:spcPct val="0"/>
        </a:spcAft>
        <a:defRPr sz="4900">
          <a:solidFill>
            <a:schemeClr val="tx2"/>
          </a:solidFill>
          <a:latin typeface="Times New Roman" pitchFamily="18" charset="0"/>
        </a:defRPr>
      </a:lvl5pPr>
      <a:lvl6pPr marL="507985" algn="ctr" rtl="0" eaLnBrk="1" fontAlgn="base" hangingPunct="1">
        <a:spcBef>
          <a:spcPct val="0"/>
        </a:spcBef>
        <a:spcAft>
          <a:spcPct val="0"/>
        </a:spcAft>
        <a:defRPr sz="4900">
          <a:solidFill>
            <a:schemeClr val="tx2"/>
          </a:solidFill>
          <a:latin typeface="Times New Roman" pitchFamily="18" charset="0"/>
        </a:defRPr>
      </a:lvl6pPr>
      <a:lvl7pPr marL="1015970" algn="ctr" rtl="0" eaLnBrk="1" fontAlgn="base" hangingPunct="1">
        <a:spcBef>
          <a:spcPct val="0"/>
        </a:spcBef>
        <a:spcAft>
          <a:spcPct val="0"/>
        </a:spcAft>
        <a:defRPr sz="4900">
          <a:solidFill>
            <a:schemeClr val="tx2"/>
          </a:solidFill>
          <a:latin typeface="Times New Roman" pitchFamily="18" charset="0"/>
        </a:defRPr>
      </a:lvl7pPr>
      <a:lvl8pPr marL="1523955" algn="ctr" rtl="0" eaLnBrk="1" fontAlgn="base" hangingPunct="1">
        <a:spcBef>
          <a:spcPct val="0"/>
        </a:spcBef>
        <a:spcAft>
          <a:spcPct val="0"/>
        </a:spcAft>
        <a:defRPr sz="4900">
          <a:solidFill>
            <a:schemeClr val="tx2"/>
          </a:solidFill>
          <a:latin typeface="Times New Roman" pitchFamily="18" charset="0"/>
        </a:defRPr>
      </a:lvl8pPr>
      <a:lvl9pPr marL="2031940" algn="ctr" rtl="0" eaLnBrk="1" fontAlgn="base" hangingPunct="1">
        <a:spcBef>
          <a:spcPct val="0"/>
        </a:spcBef>
        <a:spcAft>
          <a:spcPct val="0"/>
        </a:spcAft>
        <a:defRPr sz="4900">
          <a:solidFill>
            <a:schemeClr val="tx2"/>
          </a:solidFill>
          <a:latin typeface="Times New Roman" pitchFamily="18" charset="0"/>
        </a:defRPr>
      </a:lvl9pPr>
    </p:titleStyle>
    <p:bodyStyle>
      <a:lvl1pPr marL="379413" indent="-379413" algn="l" rtl="0" eaLnBrk="0" fontAlgn="base" hangingPunct="0">
        <a:spcBef>
          <a:spcPct val="20000"/>
        </a:spcBef>
        <a:spcAft>
          <a:spcPct val="0"/>
        </a:spcAft>
        <a:buChar char="•"/>
        <a:defRPr sz="3600">
          <a:solidFill>
            <a:schemeClr val="tx1"/>
          </a:solidFill>
          <a:latin typeface="+mn-lt"/>
          <a:ea typeface="+mn-ea"/>
          <a:cs typeface="+mn-cs"/>
        </a:defRPr>
      </a:lvl1pPr>
      <a:lvl2pPr marL="823913" indent="-315913" algn="l" rtl="0" eaLnBrk="0" fontAlgn="base" hangingPunct="0">
        <a:spcBef>
          <a:spcPct val="20000"/>
        </a:spcBef>
        <a:spcAft>
          <a:spcPct val="0"/>
        </a:spcAft>
        <a:buChar char="–"/>
        <a:defRPr sz="3100">
          <a:solidFill>
            <a:schemeClr val="tx1"/>
          </a:solidFill>
          <a:latin typeface="+mn-lt"/>
        </a:defRPr>
      </a:lvl2pPr>
      <a:lvl3pPr marL="1268413" indent="-252413" algn="l" rtl="0" eaLnBrk="0" fontAlgn="base" hangingPunct="0">
        <a:spcBef>
          <a:spcPct val="20000"/>
        </a:spcBef>
        <a:spcAft>
          <a:spcPct val="0"/>
        </a:spcAft>
        <a:buChar char="•"/>
        <a:defRPr sz="2700">
          <a:solidFill>
            <a:schemeClr val="tx1"/>
          </a:solidFill>
          <a:latin typeface="+mn-lt"/>
        </a:defRPr>
      </a:lvl3pPr>
      <a:lvl4pPr marL="1776413" indent="-252413" algn="l" rtl="0" eaLnBrk="0" fontAlgn="base" hangingPunct="0">
        <a:spcBef>
          <a:spcPct val="20000"/>
        </a:spcBef>
        <a:spcAft>
          <a:spcPct val="0"/>
        </a:spcAft>
        <a:buChar char="–"/>
        <a:defRPr sz="2200">
          <a:solidFill>
            <a:schemeClr val="tx1"/>
          </a:solidFill>
          <a:latin typeface="+mn-lt"/>
        </a:defRPr>
      </a:lvl4pPr>
      <a:lvl5pPr marL="2284413" indent="-252413" algn="l" rtl="0" eaLnBrk="0" fontAlgn="base" hangingPunct="0">
        <a:spcBef>
          <a:spcPct val="20000"/>
        </a:spcBef>
        <a:spcAft>
          <a:spcPct val="0"/>
        </a:spcAft>
        <a:buChar char="»"/>
        <a:defRPr sz="2200">
          <a:solidFill>
            <a:schemeClr val="tx1"/>
          </a:solidFill>
          <a:latin typeface="+mn-lt"/>
        </a:defRPr>
      </a:lvl5pPr>
      <a:lvl6pPr marL="2793917" indent="-253992" algn="l" rtl="0" eaLnBrk="1" fontAlgn="base" hangingPunct="1">
        <a:spcBef>
          <a:spcPct val="20000"/>
        </a:spcBef>
        <a:spcAft>
          <a:spcPct val="0"/>
        </a:spcAft>
        <a:buChar char="»"/>
        <a:defRPr sz="2200">
          <a:solidFill>
            <a:schemeClr val="tx1"/>
          </a:solidFill>
          <a:latin typeface="+mn-lt"/>
        </a:defRPr>
      </a:lvl6pPr>
      <a:lvl7pPr marL="3301901" indent="-253992" algn="l" rtl="0" eaLnBrk="1" fontAlgn="base" hangingPunct="1">
        <a:spcBef>
          <a:spcPct val="20000"/>
        </a:spcBef>
        <a:spcAft>
          <a:spcPct val="0"/>
        </a:spcAft>
        <a:buChar char="»"/>
        <a:defRPr sz="2200">
          <a:solidFill>
            <a:schemeClr val="tx1"/>
          </a:solidFill>
          <a:latin typeface="+mn-lt"/>
        </a:defRPr>
      </a:lvl7pPr>
      <a:lvl8pPr marL="3809886" indent="-253992" algn="l" rtl="0" eaLnBrk="1" fontAlgn="base" hangingPunct="1">
        <a:spcBef>
          <a:spcPct val="20000"/>
        </a:spcBef>
        <a:spcAft>
          <a:spcPct val="0"/>
        </a:spcAft>
        <a:buChar char="»"/>
        <a:defRPr sz="2200">
          <a:solidFill>
            <a:schemeClr val="tx1"/>
          </a:solidFill>
          <a:latin typeface="+mn-lt"/>
        </a:defRPr>
      </a:lvl8pPr>
      <a:lvl9pPr marL="4317870" indent="-253992"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15970" rtl="0" eaLnBrk="1" latinLnBrk="0" hangingPunct="1">
        <a:defRPr sz="2000" kern="1200">
          <a:solidFill>
            <a:schemeClr val="tx1"/>
          </a:solidFill>
          <a:latin typeface="+mn-lt"/>
          <a:ea typeface="+mn-ea"/>
          <a:cs typeface="+mn-cs"/>
        </a:defRPr>
      </a:lvl1pPr>
      <a:lvl2pPr marL="507985" algn="l" defTabSz="1015970" rtl="0" eaLnBrk="1" latinLnBrk="0" hangingPunct="1">
        <a:defRPr sz="2000" kern="1200">
          <a:solidFill>
            <a:schemeClr val="tx1"/>
          </a:solidFill>
          <a:latin typeface="+mn-lt"/>
          <a:ea typeface="+mn-ea"/>
          <a:cs typeface="+mn-cs"/>
        </a:defRPr>
      </a:lvl2pPr>
      <a:lvl3pPr marL="1015970" algn="l" defTabSz="1015970" rtl="0" eaLnBrk="1" latinLnBrk="0" hangingPunct="1">
        <a:defRPr sz="2000" kern="1200">
          <a:solidFill>
            <a:schemeClr val="tx1"/>
          </a:solidFill>
          <a:latin typeface="+mn-lt"/>
          <a:ea typeface="+mn-ea"/>
          <a:cs typeface="+mn-cs"/>
        </a:defRPr>
      </a:lvl3pPr>
      <a:lvl4pPr marL="1523955" algn="l" defTabSz="1015970" rtl="0" eaLnBrk="1" latinLnBrk="0" hangingPunct="1">
        <a:defRPr sz="2000" kern="1200">
          <a:solidFill>
            <a:schemeClr val="tx1"/>
          </a:solidFill>
          <a:latin typeface="+mn-lt"/>
          <a:ea typeface="+mn-ea"/>
          <a:cs typeface="+mn-cs"/>
        </a:defRPr>
      </a:lvl4pPr>
      <a:lvl5pPr marL="2031940" algn="l" defTabSz="1015970" rtl="0" eaLnBrk="1" latinLnBrk="0" hangingPunct="1">
        <a:defRPr sz="2000" kern="1200">
          <a:solidFill>
            <a:schemeClr val="tx1"/>
          </a:solidFill>
          <a:latin typeface="+mn-lt"/>
          <a:ea typeface="+mn-ea"/>
          <a:cs typeface="+mn-cs"/>
        </a:defRPr>
      </a:lvl5pPr>
      <a:lvl6pPr marL="2539925" algn="l" defTabSz="1015970" rtl="0" eaLnBrk="1" latinLnBrk="0" hangingPunct="1">
        <a:defRPr sz="2000" kern="1200">
          <a:solidFill>
            <a:schemeClr val="tx1"/>
          </a:solidFill>
          <a:latin typeface="+mn-lt"/>
          <a:ea typeface="+mn-ea"/>
          <a:cs typeface="+mn-cs"/>
        </a:defRPr>
      </a:lvl6pPr>
      <a:lvl7pPr marL="3047910" algn="l" defTabSz="1015970" rtl="0" eaLnBrk="1" latinLnBrk="0" hangingPunct="1">
        <a:defRPr sz="2000" kern="1200">
          <a:solidFill>
            <a:schemeClr val="tx1"/>
          </a:solidFill>
          <a:latin typeface="+mn-lt"/>
          <a:ea typeface="+mn-ea"/>
          <a:cs typeface="+mn-cs"/>
        </a:defRPr>
      </a:lvl7pPr>
      <a:lvl8pPr marL="3555893" algn="l" defTabSz="1015970" rtl="0" eaLnBrk="1" latinLnBrk="0" hangingPunct="1">
        <a:defRPr sz="2000" kern="1200">
          <a:solidFill>
            <a:schemeClr val="tx1"/>
          </a:solidFill>
          <a:latin typeface="+mn-lt"/>
          <a:ea typeface="+mn-ea"/>
          <a:cs typeface="+mn-cs"/>
        </a:defRPr>
      </a:lvl8pPr>
      <a:lvl9pPr marL="4063877" algn="l" defTabSz="101597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t="-2000" b="-2000"/>
          </a:stretch>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974138" y="6858000"/>
            <a:ext cx="931862" cy="508000"/>
          </a:xfrm>
          <a:prstGeom prst="rect">
            <a:avLst/>
          </a:prstGeom>
          <a:noFill/>
          <a:ln w="9525">
            <a:noFill/>
            <a:miter lim="800000"/>
            <a:headEnd/>
            <a:tailEnd/>
          </a:ln>
          <a:effectLst/>
        </p:spPr>
        <p:txBody>
          <a:bodyPr vert="horz" wrap="square" lIns="101597" tIns="50797" rIns="101597" bIns="50797" numCol="1" anchor="t" anchorCtr="0" compatLnSpc="1">
            <a:prstTxWarp prst="textNoShape">
              <a:avLst/>
            </a:prstTxWarp>
          </a:bodyPr>
          <a:lstStyle>
            <a:lvl1pPr algn="r" eaLnBrk="1" hangingPunct="1">
              <a:defRPr sz="1600" smtClean="0"/>
            </a:lvl1pPr>
          </a:lstStyle>
          <a:p>
            <a:pPr>
              <a:defRPr/>
            </a:pPr>
            <a:fld id="{C79BF433-D92D-478A-A920-C2167B0EDF25}" type="slidenum">
              <a:rPr lang="en-US" altLang="en-US"/>
              <a:pPr>
                <a:defRPr/>
              </a:pPr>
              <a:t>‹#›</a:t>
            </a:fld>
            <a:endParaRPr lang="en-US" altLang="en-US"/>
          </a:p>
        </p:txBody>
      </p:sp>
      <p:pic>
        <p:nvPicPr>
          <p:cNvPr id="2051" name="Picture 2"/>
          <p:cNvPicPr>
            <a:picLocks noChangeAspect="1" noChangeArrowheads="1"/>
          </p:cNvPicPr>
          <p:nvPr/>
        </p:nvPicPr>
        <p:blipFill>
          <a:blip r:embed="rId7" cstate="print"/>
          <a:srcRect l="4823" t="7693" r="2664" b="20395"/>
          <a:stretch>
            <a:fillRect/>
          </a:stretch>
        </p:blipFill>
        <p:spPr bwMode="auto">
          <a:xfrm>
            <a:off x="7958138" y="6265863"/>
            <a:ext cx="1400175" cy="1003300"/>
          </a:xfrm>
          <a:prstGeom prst="rect">
            <a:avLst/>
          </a:prstGeom>
          <a:noFill/>
          <a:ln w="9525">
            <a:noFill/>
            <a:miter lim="800000"/>
            <a:headEnd/>
            <a:tailEnd/>
          </a:ln>
        </p:spPr>
      </p:pic>
      <p:pic>
        <p:nvPicPr>
          <p:cNvPr id="2052" name="Picture 5" descr="OCM-foundation.png"/>
          <p:cNvPicPr>
            <a:picLocks noChangeAspect="1"/>
          </p:cNvPicPr>
          <p:nvPr/>
        </p:nvPicPr>
        <p:blipFill>
          <a:blip r:embed="rId8" cstate="print"/>
          <a:srcRect/>
          <a:stretch>
            <a:fillRect/>
          </a:stretch>
        </p:blipFill>
        <p:spPr bwMode="auto">
          <a:xfrm>
            <a:off x="592138" y="6265863"/>
            <a:ext cx="1651000" cy="1093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6" r:id="rId1"/>
    <p:sldLayoutId id="2147483941" r:id="rId2"/>
    <p:sldLayoutId id="2147483927" r:id="rId3"/>
    <p:sldLayoutId id="2147483928" r:id="rId4"/>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Times New Roman" pitchFamily="18" charset="0"/>
        </a:defRPr>
      </a:lvl2pPr>
      <a:lvl3pPr algn="ctr" rtl="0" eaLnBrk="0" fontAlgn="base" hangingPunct="0">
        <a:spcBef>
          <a:spcPct val="0"/>
        </a:spcBef>
        <a:spcAft>
          <a:spcPct val="0"/>
        </a:spcAft>
        <a:defRPr sz="4900">
          <a:solidFill>
            <a:schemeClr val="tx2"/>
          </a:solidFill>
          <a:latin typeface="Times New Roman" pitchFamily="18" charset="0"/>
        </a:defRPr>
      </a:lvl3pPr>
      <a:lvl4pPr algn="ctr" rtl="0" eaLnBrk="0" fontAlgn="base" hangingPunct="0">
        <a:spcBef>
          <a:spcPct val="0"/>
        </a:spcBef>
        <a:spcAft>
          <a:spcPct val="0"/>
        </a:spcAft>
        <a:defRPr sz="4900">
          <a:solidFill>
            <a:schemeClr val="tx2"/>
          </a:solidFill>
          <a:latin typeface="Times New Roman" pitchFamily="18" charset="0"/>
        </a:defRPr>
      </a:lvl4pPr>
      <a:lvl5pPr algn="ctr" rtl="0" eaLnBrk="0" fontAlgn="base" hangingPunct="0">
        <a:spcBef>
          <a:spcPct val="0"/>
        </a:spcBef>
        <a:spcAft>
          <a:spcPct val="0"/>
        </a:spcAft>
        <a:defRPr sz="4900">
          <a:solidFill>
            <a:schemeClr val="tx2"/>
          </a:solidFill>
          <a:latin typeface="Times New Roman" pitchFamily="18" charset="0"/>
        </a:defRPr>
      </a:lvl5pPr>
      <a:lvl6pPr marL="507985" algn="ctr" rtl="0" eaLnBrk="1" fontAlgn="base" hangingPunct="1">
        <a:spcBef>
          <a:spcPct val="0"/>
        </a:spcBef>
        <a:spcAft>
          <a:spcPct val="0"/>
        </a:spcAft>
        <a:defRPr sz="4900">
          <a:solidFill>
            <a:schemeClr val="tx2"/>
          </a:solidFill>
          <a:latin typeface="Times New Roman" pitchFamily="18" charset="0"/>
        </a:defRPr>
      </a:lvl6pPr>
      <a:lvl7pPr marL="1015970" algn="ctr" rtl="0" eaLnBrk="1" fontAlgn="base" hangingPunct="1">
        <a:spcBef>
          <a:spcPct val="0"/>
        </a:spcBef>
        <a:spcAft>
          <a:spcPct val="0"/>
        </a:spcAft>
        <a:defRPr sz="4900">
          <a:solidFill>
            <a:schemeClr val="tx2"/>
          </a:solidFill>
          <a:latin typeface="Times New Roman" pitchFamily="18" charset="0"/>
        </a:defRPr>
      </a:lvl7pPr>
      <a:lvl8pPr marL="1523955" algn="ctr" rtl="0" eaLnBrk="1" fontAlgn="base" hangingPunct="1">
        <a:spcBef>
          <a:spcPct val="0"/>
        </a:spcBef>
        <a:spcAft>
          <a:spcPct val="0"/>
        </a:spcAft>
        <a:defRPr sz="4900">
          <a:solidFill>
            <a:schemeClr val="tx2"/>
          </a:solidFill>
          <a:latin typeface="Times New Roman" pitchFamily="18" charset="0"/>
        </a:defRPr>
      </a:lvl8pPr>
      <a:lvl9pPr marL="2031940" algn="ctr" rtl="0" eaLnBrk="1" fontAlgn="base" hangingPunct="1">
        <a:spcBef>
          <a:spcPct val="0"/>
        </a:spcBef>
        <a:spcAft>
          <a:spcPct val="0"/>
        </a:spcAft>
        <a:defRPr sz="4900">
          <a:solidFill>
            <a:schemeClr val="tx2"/>
          </a:solidFill>
          <a:latin typeface="Times New Roman" pitchFamily="18" charset="0"/>
        </a:defRPr>
      </a:lvl9pPr>
    </p:titleStyle>
    <p:bodyStyle>
      <a:lvl1pPr marL="379413" indent="-379413" algn="l" rtl="0" eaLnBrk="0" fontAlgn="base" hangingPunct="0">
        <a:spcBef>
          <a:spcPct val="20000"/>
        </a:spcBef>
        <a:spcAft>
          <a:spcPct val="0"/>
        </a:spcAft>
        <a:buChar char="•"/>
        <a:defRPr sz="3600">
          <a:solidFill>
            <a:schemeClr val="tx1"/>
          </a:solidFill>
          <a:latin typeface="+mn-lt"/>
          <a:ea typeface="+mn-ea"/>
          <a:cs typeface="+mn-cs"/>
        </a:defRPr>
      </a:lvl1pPr>
      <a:lvl2pPr marL="823913" indent="-315913" algn="l" rtl="0" eaLnBrk="0" fontAlgn="base" hangingPunct="0">
        <a:spcBef>
          <a:spcPct val="20000"/>
        </a:spcBef>
        <a:spcAft>
          <a:spcPct val="0"/>
        </a:spcAft>
        <a:buChar char="–"/>
        <a:defRPr sz="3100">
          <a:solidFill>
            <a:schemeClr val="tx1"/>
          </a:solidFill>
          <a:latin typeface="+mn-lt"/>
        </a:defRPr>
      </a:lvl2pPr>
      <a:lvl3pPr marL="1268413" indent="-252413" algn="l" rtl="0" eaLnBrk="0" fontAlgn="base" hangingPunct="0">
        <a:spcBef>
          <a:spcPct val="20000"/>
        </a:spcBef>
        <a:spcAft>
          <a:spcPct val="0"/>
        </a:spcAft>
        <a:buChar char="•"/>
        <a:defRPr sz="2700">
          <a:solidFill>
            <a:schemeClr val="tx1"/>
          </a:solidFill>
          <a:latin typeface="+mn-lt"/>
        </a:defRPr>
      </a:lvl3pPr>
      <a:lvl4pPr marL="1776413" indent="-252413" algn="l" rtl="0" eaLnBrk="0" fontAlgn="base" hangingPunct="0">
        <a:spcBef>
          <a:spcPct val="20000"/>
        </a:spcBef>
        <a:spcAft>
          <a:spcPct val="0"/>
        </a:spcAft>
        <a:buChar char="–"/>
        <a:defRPr sz="2200">
          <a:solidFill>
            <a:schemeClr val="tx1"/>
          </a:solidFill>
          <a:latin typeface="+mn-lt"/>
        </a:defRPr>
      </a:lvl4pPr>
      <a:lvl5pPr marL="2284413" indent="-252413" algn="l" rtl="0" eaLnBrk="0" fontAlgn="base" hangingPunct="0">
        <a:spcBef>
          <a:spcPct val="20000"/>
        </a:spcBef>
        <a:spcAft>
          <a:spcPct val="0"/>
        </a:spcAft>
        <a:buChar char="»"/>
        <a:defRPr sz="2200">
          <a:solidFill>
            <a:schemeClr val="tx1"/>
          </a:solidFill>
          <a:latin typeface="+mn-lt"/>
        </a:defRPr>
      </a:lvl5pPr>
      <a:lvl6pPr marL="2793917" indent="-253992" algn="l" rtl="0" eaLnBrk="1" fontAlgn="base" hangingPunct="1">
        <a:spcBef>
          <a:spcPct val="20000"/>
        </a:spcBef>
        <a:spcAft>
          <a:spcPct val="0"/>
        </a:spcAft>
        <a:buChar char="»"/>
        <a:defRPr sz="2200">
          <a:solidFill>
            <a:schemeClr val="tx1"/>
          </a:solidFill>
          <a:latin typeface="+mn-lt"/>
        </a:defRPr>
      </a:lvl6pPr>
      <a:lvl7pPr marL="3301901" indent="-253992" algn="l" rtl="0" eaLnBrk="1" fontAlgn="base" hangingPunct="1">
        <a:spcBef>
          <a:spcPct val="20000"/>
        </a:spcBef>
        <a:spcAft>
          <a:spcPct val="0"/>
        </a:spcAft>
        <a:buChar char="»"/>
        <a:defRPr sz="2200">
          <a:solidFill>
            <a:schemeClr val="tx1"/>
          </a:solidFill>
          <a:latin typeface="+mn-lt"/>
        </a:defRPr>
      </a:lvl7pPr>
      <a:lvl8pPr marL="3809886" indent="-253992" algn="l" rtl="0" eaLnBrk="1" fontAlgn="base" hangingPunct="1">
        <a:spcBef>
          <a:spcPct val="20000"/>
        </a:spcBef>
        <a:spcAft>
          <a:spcPct val="0"/>
        </a:spcAft>
        <a:buChar char="»"/>
        <a:defRPr sz="2200">
          <a:solidFill>
            <a:schemeClr val="tx1"/>
          </a:solidFill>
          <a:latin typeface="+mn-lt"/>
        </a:defRPr>
      </a:lvl8pPr>
      <a:lvl9pPr marL="4317870" indent="-253992"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15970" rtl="0" eaLnBrk="1" latinLnBrk="0" hangingPunct="1">
        <a:defRPr sz="2000" kern="1200">
          <a:solidFill>
            <a:schemeClr val="tx1"/>
          </a:solidFill>
          <a:latin typeface="+mn-lt"/>
          <a:ea typeface="+mn-ea"/>
          <a:cs typeface="+mn-cs"/>
        </a:defRPr>
      </a:lvl1pPr>
      <a:lvl2pPr marL="507985" algn="l" defTabSz="1015970" rtl="0" eaLnBrk="1" latinLnBrk="0" hangingPunct="1">
        <a:defRPr sz="2000" kern="1200">
          <a:solidFill>
            <a:schemeClr val="tx1"/>
          </a:solidFill>
          <a:latin typeface="+mn-lt"/>
          <a:ea typeface="+mn-ea"/>
          <a:cs typeface="+mn-cs"/>
        </a:defRPr>
      </a:lvl2pPr>
      <a:lvl3pPr marL="1015970" algn="l" defTabSz="1015970" rtl="0" eaLnBrk="1" latinLnBrk="0" hangingPunct="1">
        <a:defRPr sz="2000" kern="1200">
          <a:solidFill>
            <a:schemeClr val="tx1"/>
          </a:solidFill>
          <a:latin typeface="+mn-lt"/>
          <a:ea typeface="+mn-ea"/>
          <a:cs typeface="+mn-cs"/>
        </a:defRPr>
      </a:lvl3pPr>
      <a:lvl4pPr marL="1523955" algn="l" defTabSz="1015970" rtl="0" eaLnBrk="1" latinLnBrk="0" hangingPunct="1">
        <a:defRPr sz="2000" kern="1200">
          <a:solidFill>
            <a:schemeClr val="tx1"/>
          </a:solidFill>
          <a:latin typeface="+mn-lt"/>
          <a:ea typeface="+mn-ea"/>
          <a:cs typeface="+mn-cs"/>
        </a:defRPr>
      </a:lvl4pPr>
      <a:lvl5pPr marL="2031940" algn="l" defTabSz="1015970" rtl="0" eaLnBrk="1" latinLnBrk="0" hangingPunct="1">
        <a:defRPr sz="2000" kern="1200">
          <a:solidFill>
            <a:schemeClr val="tx1"/>
          </a:solidFill>
          <a:latin typeface="+mn-lt"/>
          <a:ea typeface="+mn-ea"/>
          <a:cs typeface="+mn-cs"/>
        </a:defRPr>
      </a:lvl5pPr>
      <a:lvl6pPr marL="2539925" algn="l" defTabSz="1015970" rtl="0" eaLnBrk="1" latinLnBrk="0" hangingPunct="1">
        <a:defRPr sz="2000" kern="1200">
          <a:solidFill>
            <a:schemeClr val="tx1"/>
          </a:solidFill>
          <a:latin typeface="+mn-lt"/>
          <a:ea typeface="+mn-ea"/>
          <a:cs typeface="+mn-cs"/>
        </a:defRPr>
      </a:lvl6pPr>
      <a:lvl7pPr marL="3047910" algn="l" defTabSz="1015970" rtl="0" eaLnBrk="1" latinLnBrk="0" hangingPunct="1">
        <a:defRPr sz="2000" kern="1200">
          <a:solidFill>
            <a:schemeClr val="tx1"/>
          </a:solidFill>
          <a:latin typeface="+mn-lt"/>
          <a:ea typeface="+mn-ea"/>
          <a:cs typeface="+mn-cs"/>
        </a:defRPr>
      </a:lvl7pPr>
      <a:lvl8pPr marL="3555893" algn="l" defTabSz="1015970" rtl="0" eaLnBrk="1" latinLnBrk="0" hangingPunct="1">
        <a:defRPr sz="2000" kern="1200">
          <a:solidFill>
            <a:schemeClr val="tx1"/>
          </a:solidFill>
          <a:latin typeface="+mn-lt"/>
          <a:ea typeface="+mn-ea"/>
          <a:cs typeface="+mn-cs"/>
        </a:defRPr>
      </a:lvl8pPr>
      <a:lvl9pPr marL="4063877" algn="l" defTabSz="101597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t="-2000" b="-2000"/>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08000" y="304800"/>
            <a:ext cx="9144000" cy="127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508000" y="1778000"/>
            <a:ext cx="9144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B4505801-D339-4DF4-ADC8-7E6E129BCF3C}" type="datetimeFigureOut">
              <a:rPr lang="en-US"/>
              <a:pPr>
                <a:defRPr/>
              </a:pPr>
              <a:t>1/27/16</a:t>
            </a:fld>
            <a:endParaRPr lang="en-US"/>
          </a:p>
        </p:txBody>
      </p:sp>
      <p:sp>
        <p:nvSpPr>
          <p:cNvPr id="5" name="Footer Placeholder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281863" y="7062788"/>
            <a:ext cx="2370137"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E9F5B36-C2B0-4D40-B42E-CC05B45946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2" r:id="rId12"/>
    <p:sldLayoutId id="214748394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idsruntheoc.org/" TargetMode="Externa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bwMode="auto">
          <a:xfrm>
            <a:off x="731520" y="5715000"/>
            <a:ext cx="8966200" cy="527050"/>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spcBef>
                <a:spcPct val="0"/>
              </a:spcBef>
            </a:pPr>
            <a:r>
              <a:rPr lang="en-US" altLang="en-US" b="1" dirty="0" smtClean="0">
                <a:latin typeface="Book Antiqua" pitchFamily="18" charset="0"/>
              </a:rPr>
              <a:t>Running Club </a:t>
            </a:r>
            <a:endParaRPr lang="en-US" altLang="en-US" sz="3600" b="1" dirty="0" smtClean="0">
              <a:latin typeface="Book Antiqua" pitchFamily="18" charset="0"/>
            </a:endParaRPr>
          </a:p>
        </p:txBody>
      </p:sp>
      <p:sp>
        <p:nvSpPr>
          <p:cNvPr id="8195" name="Rectangle 1"/>
          <p:cNvSpPr>
            <a:spLocks noGrp="1" noChangeArrowheads="1"/>
          </p:cNvSpPr>
          <p:nvPr>
            <p:ph type="title"/>
          </p:nvPr>
        </p:nvSpPr>
        <p:spPr bwMode="auto">
          <a:xfrm>
            <a:off x="731520" y="4800600"/>
            <a:ext cx="8966200" cy="914400"/>
          </a:xfrm>
          <a:noFill/>
          <a:ln>
            <a:miter lim="800000"/>
            <a:headEnd/>
            <a:tailEnd/>
          </a:ln>
        </p:spPr>
        <p:txBody>
          <a:bodyPr vert="horz" wrap="square" lIns="0" tIns="0" rIns="0" bIns="0" numCol="1" anchor="b" anchorCtr="0" compatLnSpc="1">
            <a:prstTxWarp prst="textNoShape">
              <a:avLst/>
            </a:prstTxWarp>
          </a:bodyPr>
          <a:lstStyle/>
          <a:p>
            <a:pPr eaLnBrk="1" hangingPunct="1">
              <a:lnSpc>
                <a:spcPct val="95000"/>
              </a:lnSpc>
            </a:pPr>
            <a:r>
              <a:rPr lang="en-US" altLang="en-US" sz="6100" b="1" dirty="0" smtClean="0">
                <a:solidFill>
                  <a:srgbClr val="00376F"/>
                </a:solidFill>
                <a:latin typeface="Book Antiqua" pitchFamily="18" charset="0"/>
              </a:rPr>
              <a:t>Lowell Lions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533400"/>
            <a:ext cx="7289800" cy="3885704"/>
          </a:xfrm>
          <a:prstGeom prst="rect">
            <a:avLst/>
          </a:prstGeom>
          <a:ln w="228600" cap="sq" cmpd="thickThin">
            <a:solidFill>
              <a:srgbClr val="00376F"/>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22828" y="8681"/>
            <a:ext cx="10160000" cy="1752600"/>
          </a:xfrm>
          <a:noFill/>
          <a:ln>
            <a:miter lim="800000"/>
            <a:headEnd/>
            <a:tailEnd/>
          </a:ln>
        </p:spPr>
        <p:txBody>
          <a:bodyPr vert="horz" wrap="square" numCol="1" anchor="t" anchorCtr="0" compatLnSpc="1">
            <a:prstTxWarp prst="textNoShape">
              <a:avLst/>
            </a:prstTxWarp>
          </a:bodyPr>
          <a:lstStyle/>
          <a:p>
            <a:pPr eaLnBrk="1" hangingPunct="1"/>
            <a:r>
              <a:rPr lang="en-US" altLang="en-US" sz="6100" dirty="0" smtClean="0">
                <a:solidFill>
                  <a:srgbClr val="FF8832"/>
                </a:solidFill>
                <a:latin typeface="Book Antiqua" pitchFamily="18" charset="0"/>
              </a:rPr>
              <a:t> </a:t>
            </a:r>
            <a:r>
              <a:rPr lang="en-US" altLang="en-US" sz="4800" dirty="0">
                <a:solidFill>
                  <a:srgbClr val="FF6600"/>
                </a:solidFill>
                <a:latin typeface="Book Antiqua" pitchFamily="18" charset="0"/>
              </a:rPr>
              <a:t>Coaching Positive Motivation/</a:t>
            </a:r>
            <a:r>
              <a:rPr lang="es-ES_tradnl" sz="4800" i="1" dirty="0" err="1">
                <a:solidFill>
                  <a:srgbClr val="FF6600"/>
                </a:solidFill>
              </a:rPr>
              <a:t>Coaching</a:t>
            </a:r>
            <a:r>
              <a:rPr lang="es-ES_tradnl" sz="4800" i="1" dirty="0">
                <a:solidFill>
                  <a:srgbClr val="FF6600"/>
                </a:solidFill>
              </a:rPr>
              <a:t> motivación positiva</a:t>
            </a:r>
            <a:r>
              <a:rPr lang="en-US" altLang="en-US" sz="4800" i="1" dirty="0">
                <a:solidFill>
                  <a:srgbClr val="FF6600"/>
                </a:solidFill>
                <a:latin typeface="Book Antiqua" pitchFamily="18" charset="0"/>
                <a:cs typeface="Arial" charset="0"/>
              </a:rPr>
              <a:t/>
            </a:r>
            <a:br>
              <a:rPr lang="en-US" altLang="en-US" sz="4800" i="1" dirty="0">
                <a:solidFill>
                  <a:srgbClr val="FF6600"/>
                </a:solidFill>
                <a:latin typeface="Book Antiqua" pitchFamily="18" charset="0"/>
                <a:cs typeface="Arial" charset="0"/>
              </a:rPr>
            </a:br>
            <a:endParaRPr lang="en-US" altLang="en-US" sz="4800" dirty="0" smtClean="0">
              <a:solidFill>
                <a:srgbClr val="FF8832"/>
              </a:solidFill>
              <a:latin typeface="Book Antiqua" pitchFamily="18" charset="0"/>
              <a:cs typeface="Arial" charset="0"/>
            </a:endParaRPr>
          </a:p>
        </p:txBody>
      </p:sp>
      <p:sp>
        <p:nvSpPr>
          <p:cNvPr id="10243" name="Rectangle 2"/>
          <p:cNvSpPr>
            <a:spLocks noChangeArrowheads="1"/>
          </p:cNvSpPr>
          <p:nvPr/>
        </p:nvSpPr>
        <p:spPr bwMode="auto">
          <a:xfrm>
            <a:off x="1574800" y="2209800"/>
            <a:ext cx="8382000" cy="2784351"/>
          </a:xfrm>
          <a:prstGeom prst="rect">
            <a:avLst/>
          </a:prstGeom>
          <a:noFill/>
          <a:ln>
            <a:noFill/>
          </a:ln>
          <a:extLst/>
        </p:spPr>
        <p:txBody>
          <a:bodyPr wrap="square" lIns="91438" rIns="91438">
            <a:spAutoFit/>
          </a:bodyPr>
          <a:lstStyle/>
          <a:p>
            <a:pPr marL="457191" lvl="1" indent="-342893" eaLnBrk="1" hangingPunct="1">
              <a:lnSpc>
                <a:spcPct val="95000"/>
              </a:lnSpc>
              <a:buClr>
                <a:srgbClr val="4B4B4B"/>
              </a:buClr>
              <a:buFontTx/>
              <a:buChar char="•"/>
              <a:defRPr/>
            </a:pPr>
            <a:r>
              <a:rPr lang="en-US" sz="1600" b="1" dirty="0">
                <a:solidFill>
                  <a:srgbClr val="4B4B4B"/>
                </a:solidFill>
                <a:latin typeface="Book Antiqua" pitchFamily="18" charset="0"/>
              </a:rPr>
              <a:t>Developing sporting behavior in students.</a:t>
            </a:r>
          </a:p>
          <a:p>
            <a:pPr marL="114298" lvl="1" indent="0" eaLnBrk="1" hangingPunct="1">
              <a:lnSpc>
                <a:spcPct val="95000"/>
              </a:lnSpc>
              <a:buClr>
                <a:srgbClr val="4B4B4B"/>
              </a:buClr>
              <a:defRPr/>
            </a:pPr>
            <a:endParaRPr lang="en-US" sz="1200" b="1" dirty="0">
              <a:solidFill>
                <a:srgbClr val="4B4B4B"/>
              </a:solidFill>
              <a:latin typeface="Book Antiqua" pitchFamily="18" charset="0"/>
            </a:endParaRPr>
          </a:p>
          <a:p>
            <a:pPr marL="457191" lvl="1" indent="-342893" eaLnBrk="1" hangingPunct="1">
              <a:lnSpc>
                <a:spcPct val="95000"/>
              </a:lnSpc>
              <a:buClr>
                <a:srgbClr val="4B4B4B"/>
              </a:buClr>
              <a:buFontTx/>
              <a:buChar char="•"/>
              <a:defRPr/>
            </a:pPr>
            <a:r>
              <a:rPr lang="en-US" sz="1600" b="1" dirty="0">
                <a:solidFill>
                  <a:srgbClr val="4B4B4B"/>
                </a:solidFill>
                <a:latin typeface="Book Antiqua" pitchFamily="18" charset="0"/>
              </a:rPr>
              <a:t>Develop student respect for coaches and good behavior while interacting with others.</a:t>
            </a:r>
          </a:p>
          <a:p>
            <a:pPr marL="914382" lvl="2" indent="-342893" eaLnBrk="1" hangingPunct="1">
              <a:lnSpc>
                <a:spcPct val="95000"/>
              </a:lnSpc>
              <a:buClr>
                <a:srgbClr val="4B4B4B"/>
              </a:buClr>
              <a:buFontTx/>
              <a:buChar char="•"/>
              <a:defRPr/>
            </a:pPr>
            <a:endParaRPr lang="en-US" sz="1200" b="1" dirty="0">
              <a:solidFill>
                <a:srgbClr val="4B4B4B"/>
              </a:solidFill>
              <a:latin typeface="Book Antiqua" pitchFamily="18" charset="0"/>
            </a:endParaRPr>
          </a:p>
          <a:p>
            <a:pPr marL="457191" lvl="1" indent="-342893" eaLnBrk="1" hangingPunct="1">
              <a:lnSpc>
                <a:spcPct val="95000"/>
              </a:lnSpc>
              <a:buClr>
                <a:srgbClr val="4B4B4B"/>
              </a:buClr>
              <a:buFontTx/>
              <a:buChar char="•"/>
              <a:defRPr/>
            </a:pPr>
            <a:r>
              <a:rPr lang="en-US" sz="1600" b="1" dirty="0">
                <a:solidFill>
                  <a:srgbClr val="4B4B4B"/>
                </a:solidFill>
                <a:latin typeface="Book Antiqua" pitchFamily="18" charset="0"/>
              </a:rPr>
              <a:t>Develop effective motivational skills.</a:t>
            </a:r>
          </a:p>
          <a:p>
            <a:pPr marL="914382" lvl="2" indent="-342893" eaLnBrk="1" hangingPunct="1">
              <a:lnSpc>
                <a:spcPct val="95000"/>
              </a:lnSpc>
              <a:buClr>
                <a:srgbClr val="4B4B4B"/>
              </a:buClr>
              <a:buFontTx/>
              <a:buChar char="•"/>
              <a:defRPr/>
            </a:pPr>
            <a:r>
              <a:rPr lang="en-US" sz="1600" b="1" dirty="0">
                <a:solidFill>
                  <a:srgbClr val="4B4B4B"/>
                </a:solidFill>
                <a:latin typeface="Book Antiqua" pitchFamily="18" charset="0"/>
              </a:rPr>
              <a:t>Encourage student self-confidence and self-esteem development.</a:t>
            </a:r>
          </a:p>
          <a:p>
            <a:pPr marL="914382" lvl="2" indent="-342893" eaLnBrk="1" hangingPunct="1">
              <a:lnSpc>
                <a:spcPct val="95000"/>
              </a:lnSpc>
              <a:buClr>
                <a:srgbClr val="4B4B4B"/>
              </a:buClr>
              <a:buFontTx/>
              <a:buChar char="•"/>
              <a:defRPr/>
            </a:pPr>
            <a:r>
              <a:rPr lang="en-US" sz="1600" b="1" dirty="0">
                <a:solidFill>
                  <a:srgbClr val="4B4B4B"/>
                </a:solidFill>
                <a:latin typeface="Book Antiqua" pitchFamily="18" charset="0"/>
              </a:rPr>
              <a:t>Show acceptance.</a:t>
            </a:r>
          </a:p>
          <a:p>
            <a:pPr marL="914382" lvl="2" indent="-342893" eaLnBrk="1" hangingPunct="1">
              <a:lnSpc>
                <a:spcPct val="95000"/>
              </a:lnSpc>
              <a:buClr>
                <a:srgbClr val="4B4B4B"/>
              </a:buClr>
              <a:buFontTx/>
              <a:buChar char="•"/>
              <a:defRPr/>
            </a:pPr>
            <a:r>
              <a:rPr lang="en-US" sz="1600" b="1" dirty="0">
                <a:solidFill>
                  <a:srgbClr val="4B4B4B"/>
                </a:solidFill>
                <a:latin typeface="Book Antiqua" pitchFamily="18" charset="0"/>
              </a:rPr>
              <a:t>React positively to mistakes.</a:t>
            </a:r>
          </a:p>
          <a:p>
            <a:pPr marL="914382" lvl="2" indent="-342893" eaLnBrk="1" hangingPunct="1">
              <a:lnSpc>
                <a:spcPct val="95000"/>
              </a:lnSpc>
              <a:buClr>
                <a:srgbClr val="4B4B4B"/>
              </a:buClr>
              <a:buFontTx/>
              <a:buChar char="•"/>
              <a:defRPr/>
            </a:pPr>
            <a:r>
              <a:rPr lang="en-US" sz="1600" b="1" dirty="0">
                <a:solidFill>
                  <a:srgbClr val="4B4B4B"/>
                </a:solidFill>
                <a:latin typeface="Book Antiqua" pitchFamily="18" charset="0"/>
              </a:rPr>
              <a:t>Give encouragements.</a:t>
            </a:r>
          </a:p>
          <a:p>
            <a:pPr marL="914382" lvl="2" indent="-342893" eaLnBrk="1" hangingPunct="1">
              <a:lnSpc>
                <a:spcPct val="95000"/>
              </a:lnSpc>
              <a:buClr>
                <a:srgbClr val="4B4B4B"/>
              </a:buClr>
              <a:buFontTx/>
              <a:buChar char="•"/>
              <a:defRPr/>
            </a:pPr>
            <a:r>
              <a:rPr lang="en-US" sz="1600" b="1" dirty="0">
                <a:solidFill>
                  <a:srgbClr val="4B4B4B"/>
                </a:solidFill>
                <a:latin typeface="Book Antiqua" pitchFamily="18" charset="0"/>
              </a:rPr>
              <a:t>Use positive instructional methods such as specific feedback, specific encouragement and constructive criticism</a:t>
            </a:r>
            <a:r>
              <a:rPr lang="en-US" sz="1600" dirty="0" smtClean="0">
                <a:solidFill>
                  <a:srgbClr val="4B4B4B"/>
                </a:solidFill>
                <a:latin typeface="Book Antiqua" pitchFamily="18" charset="0"/>
              </a:rPr>
              <a:t>.</a:t>
            </a:r>
            <a:r>
              <a:rPr lang="es-ES_tradnl" sz="1600" dirty="0" smtClean="0"/>
              <a:t>.</a:t>
            </a:r>
            <a:endParaRPr lang="en-US" sz="1600" dirty="0" smtClean="0">
              <a:solidFill>
                <a:srgbClr val="4B4B4B"/>
              </a:solidFill>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22828" y="8681"/>
            <a:ext cx="10160000" cy="1752600"/>
          </a:xfrm>
          <a:noFill/>
          <a:ln>
            <a:miter lim="800000"/>
            <a:headEnd/>
            <a:tailEnd/>
          </a:ln>
        </p:spPr>
        <p:txBody>
          <a:bodyPr vert="horz" wrap="square" numCol="1" anchor="t" anchorCtr="0" compatLnSpc="1">
            <a:prstTxWarp prst="textNoShape">
              <a:avLst/>
            </a:prstTxWarp>
          </a:bodyPr>
          <a:lstStyle/>
          <a:p>
            <a:pPr eaLnBrk="1" hangingPunct="1"/>
            <a:r>
              <a:rPr lang="en-US" altLang="en-US" sz="6100" dirty="0" smtClean="0">
                <a:solidFill>
                  <a:srgbClr val="FF8832"/>
                </a:solidFill>
                <a:latin typeface="Book Antiqua" pitchFamily="18" charset="0"/>
              </a:rPr>
              <a:t> </a:t>
            </a:r>
            <a:r>
              <a:rPr lang="en-US" altLang="en-US" sz="4800" dirty="0">
                <a:solidFill>
                  <a:srgbClr val="FF6600"/>
                </a:solidFill>
                <a:latin typeface="Book Antiqua" pitchFamily="18" charset="0"/>
              </a:rPr>
              <a:t>Coaching Positive Motivation/</a:t>
            </a:r>
            <a:r>
              <a:rPr lang="es-ES_tradnl" sz="4800" i="1" dirty="0" err="1">
                <a:solidFill>
                  <a:srgbClr val="FF6600"/>
                </a:solidFill>
              </a:rPr>
              <a:t>Coaching</a:t>
            </a:r>
            <a:r>
              <a:rPr lang="es-ES_tradnl" sz="4800" i="1" dirty="0">
                <a:solidFill>
                  <a:srgbClr val="FF6600"/>
                </a:solidFill>
              </a:rPr>
              <a:t> motivación positiva</a:t>
            </a:r>
            <a:r>
              <a:rPr lang="en-US" altLang="en-US" sz="4800" i="1" dirty="0">
                <a:solidFill>
                  <a:srgbClr val="FF6600"/>
                </a:solidFill>
                <a:latin typeface="Book Antiqua" pitchFamily="18" charset="0"/>
                <a:cs typeface="Arial" charset="0"/>
              </a:rPr>
              <a:t/>
            </a:r>
            <a:br>
              <a:rPr lang="en-US" altLang="en-US" sz="4800" i="1" dirty="0">
                <a:solidFill>
                  <a:srgbClr val="FF6600"/>
                </a:solidFill>
                <a:latin typeface="Book Antiqua" pitchFamily="18" charset="0"/>
                <a:cs typeface="Arial" charset="0"/>
              </a:rPr>
            </a:br>
            <a:endParaRPr lang="en-US" altLang="en-US" sz="4800" dirty="0" smtClean="0">
              <a:solidFill>
                <a:srgbClr val="FF8832"/>
              </a:solidFill>
              <a:latin typeface="Book Antiqua" pitchFamily="18" charset="0"/>
              <a:cs typeface="Arial" charset="0"/>
            </a:endParaRPr>
          </a:p>
        </p:txBody>
      </p:sp>
      <p:sp>
        <p:nvSpPr>
          <p:cNvPr id="10243" name="Rectangle 2"/>
          <p:cNvSpPr>
            <a:spLocks noChangeArrowheads="1"/>
          </p:cNvSpPr>
          <p:nvPr/>
        </p:nvSpPr>
        <p:spPr bwMode="auto">
          <a:xfrm>
            <a:off x="1498600" y="1981200"/>
            <a:ext cx="8153400" cy="3135217"/>
          </a:xfrm>
          <a:prstGeom prst="rect">
            <a:avLst/>
          </a:prstGeom>
          <a:noFill/>
          <a:ln>
            <a:noFill/>
          </a:ln>
          <a:extLst/>
        </p:spPr>
        <p:txBody>
          <a:bodyPr wrap="square" lIns="91438" rIns="91438">
            <a:spAutoFit/>
          </a:bodyPr>
          <a:lstStyle/>
          <a:p>
            <a:pPr marL="914382" lvl="2" indent="-342893" eaLnBrk="1" hangingPunct="1">
              <a:lnSpc>
                <a:spcPct val="95000"/>
              </a:lnSpc>
              <a:buClr>
                <a:srgbClr val="4B4B4B"/>
              </a:buClr>
              <a:buFontTx/>
              <a:buChar char="•"/>
              <a:defRPr/>
            </a:pPr>
            <a:endParaRPr lang="en-US" sz="1600" dirty="0">
              <a:solidFill>
                <a:srgbClr val="4B4B4B"/>
              </a:solidFill>
              <a:latin typeface="Book Antiqua" pitchFamily="18" charset="0"/>
            </a:endParaRPr>
          </a:p>
          <a:p>
            <a:pPr marL="457182" lvl="1" indent="-342893" eaLnBrk="1" hangingPunct="1">
              <a:lnSpc>
                <a:spcPct val="95000"/>
              </a:lnSpc>
              <a:buClr>
                <a:srgbClr val="4B4B4B"/>
              </a:buClr>
              <a:buFontTx/>
              <a:buChar char="•"/>
              <a:defRPr/>
            </a:pPr>
            <a:r>
              <a:rPr lang="es-ES_tradnl" sz="1600" b="1" i="1" dirty="0">
                <a:latin typeface="Book Antiqua"/>
                <a:cs typeface="Book Antiqua"/>
              </a:rPr>
              <a:t>Desarrollo de comportamiento deportivo en los estudiantes. </a:t>
            </a:r>
            <a:endParaRPr lang="es-ES_tradnl" sz="1600" b="1" i="1" dirty="0" smtClean="0">
              <a:latin typeface="Book Antiqua"/>
              <a:cs typeface="Book Antiqua"/>
            </a:endParaRPr>
          </a:p>
          <a:p>
            <a:pPr marL="457182" lvl="1" indent="-342893" eaLnBrk="1" hangingPunct="1">
              <a:lnSpc>
                <a:spcPct val="95000"/>
              </a:lnSpc>
              <a:buClr>
                <a:srgbClr val="4B4B4B"/>
              </a:buClr>
              <a:buFontTx/>
              <a:buChar char="•"/>
              <a:defRPr/>
            </a:pPr>
            <a:endParaRPr lang="es-ES_tradnl" sz="1600" b="1" i="1" dirty="0" smtClean="0">
              <a:latin typeface="Book Antiqua"/>
              <a:cs typeface="Book Antiqua"/>
            </a:endParaRPr>
          </a:p>
          <a:p>
            <a:pPr marL="457182" lvl="1" indent="-342893" eaLnBrk="1" hangingPunct="1">
              <a:lnSpc>
                <a:spcPct val="95000"/>
              </a:lnSpc>
              <a:buClr>
                <a:srgbClr val="4B4B4B"/>
              </a:buClr>
              <a:buFontTx/>
              <a:buChar char="•"/>
              <a:defRPr/>
            </a:pPr>
            <a:r>
              <a:rPr lang="es-ES_tradnl" sz="1600" b="1" i="1" dirty="0" smtClean="0">
                <a:latin typeface="Book Antiqua"/>
                <a:cs typeface="Book Antiqua"/>
              </a:rPr>
              <a:t>Desarrollar </a:t>
            </a:r>
            <a:r>
              <a:rPr lang="es-ES_tradnl" sz="1600" b="1" i="1" dirty="0">
                <a:latin typeface="Book Antiqua"/>
                <a:cs typeface="Book Antiqua"/>
              </a:rPr>
              <a:t>el respeto del estudiante para entrenadores y buen comportamiento mientras interactúan con otros. </a:t>
            </a:r>
            <a:endParaRPr lang="es-ES_tradnl" sz="1600" b="1" i="1" dirty="0" smtClean="0">
              <a:latin typeface="Book Antiqua"/>
              <a:cs typeface="Book Antiqua"/>
            </a:endParaRPr>
          </a:p>
          <a:p>
            <a:pPr marL="457182" lvl="1" indent="-342893" eaLnBrk="1" hangingPunct="1">
              <a:lnSpc>
                <a:spcPct val="95000"/>
              </a:lnSpc>
              <a:buClr>
                <a:srgbClr val="4B4B4B"/>
              </a:buClr>
              <a:buFontTx/>
              <a:buChar char="•"/>
              <a:defRPr/>
            </a:pPr>
            <a:endParaRPr lang="es-ES_tradnl" sz="1600" b="1" i="1" dirty="0" smtClean="0">
              <a:latin typeface="Book Antiqua"/>
              <a:cs typeface="Book Antiqua"/>
            </a:endParaRPr>
          </a:p>
          <a:p>
            <a:pPr marL="457182" lvl="1" indent="-342893" eaLnBrk="1" hangingPunct="1">
              <a:lnSpc>
                <a:spcPct val="95000"/>
              </a:lnSpc>
              <a:buClr>
                <a:srgbClr val="4B4B4B"/>
              </a:buClr>
              <a:buFontTx/>
              <a:buChar char="•"/>
              <a:defRPr/>
            </a:pPr>
            <a:r>
              <a:rPr lang="es-ES_tradnl" sz="1600" b="1" i="1" dirty="0" smtClean="0">
                <a:latin typeface="Book Antiqua"/>
                <a:cs typeface="Book Antiqua"/>
              </a:rPr>
              <a:t>Desarrollar </a:t>
            </a:r>
            <a:r>
              <a:rPr lang="es-ES_tradnl" sz="1600" b="1" i="1" dirty="0">
                <a:latin typeface="Book Antiqua"/>
                <a:cs typeface="Book Antiqua"/>
              </a:rPr>
              <a:t>habilidades efectivas de motivación</a:t>
            </a:r>
            <a:r>
              <a:rPr lang="es-ES_tradnl" sz="1600" b="1" i="1" dirty="0" smtClean="0">
                <a:latin typeface="Book Antiqua"/>
                <a:cs typeface="Book Antiqua"/>
              </a:rPr>
              <a:t>.</a:t>
            </a:r>
          </a:p>
          <a:p>
            <a:pPr marL="914382" lvl="2" indent="-342893" eaLnBrk="1" hangingPunct="1">
              <a:lnSpc>
                <a:spcPct val="95000"/>
              </a:lnSpc>
              <a:buClr>
                <a:srgbClr val="4B4B4B"/>
              </a:buClr>
              <a:buFontTx/>
              <a:buChar char="•"/>
              <a:defRPr/>
            </a:pPr>
            <a:r>
              <a:rPr lang="es-ES_tradnl" sz="1600" b="1" i="1" dirty="0">
                <a:latin typeface="Book Antiqua"/>
                <a:cs typeface="Book Antiqua"/>
              </a:rPr>
              <a:t>Fomentar el desarrollo de autoconfianza y autoestima del estudiante. </a:t>
            </a:r>
            <a:endParaRPr lang="es-ES_tradnl" sz="1600" b="1" i="1" dirty="0" smtClean="0">
              <a:latin typeface="Book Antiqua"/>
              <a:cs typeface="Book Antiqua"/>
            </a:endParaRPr>
          </a:p>
          <a:p>
            <a:pPr marL="914382" lvl="2" indent="-342893" eaLnBrk="1" hangingPunct="1">
              <a:lnSpc>
                <a:spcPct val="95000"/>
              </a:lnSpc>
              <a:buClr>
                <a:srgbClr val="4B4B4B"/>
              </a:buClr>
              <a:buFontTx/>
              <a:buChar char="•"/>
              <a:defRPr/>
            </a:pPr>
            <a:r>
              <a:rPr lang="es-ES_tradnl" sz="1600" b="1" i="1" dirty="0" smtClean="0">
                <a:latin typeface="Book Antiqua"/>
                <a:cs typeface="Book Antiqua"/>
              </a:rPr>
              <a:t>Mostrar </a:t>
            </a:r>
            <a:r>
              <a:rPr lang="es-ES_tradnl" sz="1600" b="1" i="1" dirty="0">
                <a:latin typeface="Book Antiqua"/>
                <a:cs typeface="Book Antiqua"/>
              </a:rPr>
              <a:t>aceptación. </a:t>
            </a:r>
            <a:endParaRPr lang="es-ES_tradnl" sz="1600" b="1" i="1" dirty="0" smtClean="0">
              <a:latin typeface="Book Antiqua"/>
              <a:cs typeface="Book Antiqua"/>
            </a:endParaRPr>
          </a:p>
          <a:p>
            <a:pPr marL="914382" lvl="2" indent="-342893" eaLnBrk="1" hangingPunct="1">
              <a:lnSpc>
                <a:spcPct val="95000"/>
              </a:lnSpc>
              <a:buClr>
                <a:srgbClr val="4B4B4B"/>
              </a:buClr>
              <a:buFontTx/>
              <a:buChar char="•"/>
              <a:defRPr/>
            </a:pPr>
            <a:r>
              <a:rPr lang="es-ES_tradnl" sz="1600" b="1" i="1" dirty="0" smtClean="0">
                <a:latin typeface="Book Antiqua"/>
                <a:cs typeface="Book Antiqua"/>
              </a:rPr>
              <a:t>Reaccionar </a:t>
            </a:r>
            <a:r>
              <a:rPr lang="es-ES_tradnl" sz="1600" b="1" i="1" dirty="0">
                <a:latin typeface="Book Antiqua"/>
                <a:cs typeface="Book Antiqua"/>
              </a:rPr>
              <a:t>positivamente a los errores</a:t>
            </a:r>
            <a:r>
              <a:rPr lang="es-ES_tradnl" sz="1600" b="1" i="1" dirty="0" smtClean="0">
                <a:latin typeface="Book Antiqua"/>
                <a:cs typeface="Book Antiqua"/>
              </a:rPr>
              <a:t>.</a:t>
            </a:r>
          </a:p>
          <a:p>
            <a:pPr marL="914382" lvl="2" indent="-342893" eaLnBrk="1" hangingPunct="1">
              <a:lnSpc>
                <a:spcPct val="95000"/>
              </a:lnSpc>
              <a:buClr>
                <a:srgbClr val="4B4B4B"/>
              </a:buClr>
              <a:buFontTx/>
              <a:buChar char="•"/>
              <a:defRPr/>
            </a:pPr>
            <a:r>
              <a:rPr lang="es-ES_tradnl" sz="1600" b="1" i="1" dirty="0" smtClean="0">
                <a:latin typeface="Book Antiqua"/>
                <a:cs typeface="Book Antiqua"/>
              </a:rPr>
              <a:t>Dar ánimo. </a:t>
            </a:r>
          </a:p>
          <a:p>
            <a:pPr marL="914382" lvl="2" indent="-342893" eaLnBrk="1" hangingPunct="1">
              <a:lnSpc>
                <a:spcPct val="95000"/>
              </a:lnSpc>
              <a:buClr>
                <a:srgbClr val="4B4B4B"/>
              </a:buClr>
              <a:buFontTx/>
              <a:buChar char="•"/>
              <a:defRPr/>
            </a:pPr>
            <a:r>
              <a:rPr lang="es-ES_tradnl" sz="1600" b="1" i="1" dirty="0" smtClean="0">
                <a:latin typeface="Book Antiqua"/>
                <a:cs typeface="Book Antiqua"/>
              </a:rPr>
              <a:t>Utilizar </a:t>
            </a:r>
            <a:r>
              <a:rPr lang="es-ES_tradnl" sz="1600" b="1" i="1" dirty="0">
                <a:latin typeface="Book Antiqua"/>
                <a:cs typeface="Book Antiqua"/>
              </a:rPr>
              <a:t>métodos de enseñanza positivos como información concreta, </a:t>
            </a:r>
            <a:r>
              <a:rPr lang="es-ES_tradnl" sz="1600" b="1" i="1" dirty="0" smtClean="0">
                <a:latin typeface="Book Antiqua"/>
                <a:cs typeface="Book Antiqua"/>
              </a:rPr>
              <a:t>ánimo específico  </a:t>
            </a:r>
            <a:r>
              <a:rPr lang="es-ES_tradnl" sz="1600" b="1" i="1" dirty="0">
                <a:latin typeface="Book Antiqua"/>
                <a:cs typeface="Book Antiqua"/>
              </a:rPr>
              <a:t>y crítica constructiva</a:t>
            </a:r>
            <a:r>
              <a:rPr lang="es-ES_tradnl" sz="1600" i="1" dirty="0">
                <a:latin typeface="Book Antiqua"/>
                <a:cs typeface="Book Antiqua"/>
              </a:rPr>
              <a:t>.</a:t>
            </a:r>
            <a:endParaRPr lang="en-US" sz="1600" b="1" i="1" dirty="0" smtClean="0">
              <a:solidFill>
                <a:srgbClr val="4B4B4B"/>
              </a:solidFill>
              <a:latin typeface="Book Antiqua"/>
              <a:cs typeface="Book Antiqua"/>
            </a:endParaRPr>
          </a:p>
        </p:txBody>
      </p:sp>
    </p:spTree>
    <p:extLst>
      <p:ext uri="{BB962C8B-B14F-4D97-AF65-F5344CB8AC3E}">
        <p14:creationId xmlns:p14="http://schemas.microsoft.com/office/powerpoint/2010/main" val="8957882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bwMode="auto">
          <a:xfrm>
            <a:off x="4216400" y="883977"/>
            <a:ext cx="5334000" cy="5372100"/>
          </a:xfrm>
          <a:noFill/>
          <a:ln>
            <a:miter lim="800000"/>
            <a:headEnd/>
            <a:tailEnd/>
          </a:ln>
        </p:spPr>
        <p:txBody>
          <a:bodyPr vert="horz" wrap="square" lIns="0" tIns="0" rIns="0" bIns="0" numCol="1" anchor="ctr" anchorCtr="0" compatLnSpc="1">
            <a:prstTxWarp prst="textNoShape">
              <a:avLst/>
            </a:prstTxWarp>
          </a:bodyPr>
          <a:lstStyle/>
          <a:p>
            <a:pPr algn="just" eaLnBrk="1" hangingPunct="1">
              <a:lnSpc>
                <a:spcPct val="95000"/>
              </a:lnSpc>
              <a:spcBef>
                <a:spcPct val="0"/>
              </a:spcBef>
            </a:pPr>
            <a:r>
              <a:rPr lang="en-US" altLang="en-US" sz="2200" dirty="0" smtClean="0">
                <a:solidFill>
                  <a:srgbClr val="4B4B4B"/>
                </a:solidFill>
                <a:latin typeface="Book Antiqua" pitchFamily="18" charset="0"/>
              </a:rPr>
              <a:t>Every week </a:t>
            </a:r>
            <a:r>
              <a:rPr lang="en-US" altLang="en-US" sz="2200" dirty="0" smtClean="0">
                <a:solidFill>
                  <a:srgbClr val="FF8832"/>
                </a:solidFill>
                <a:latin typeface="Book Antiqua" pitchFamily="18" charset="0"/>
              </a:rPr>
              <a:t>Lowell Lions Running Club </a:t>
            </a:r>
            <a:r>
              <a:rPr lang="en-US" altLang="en-US" sz="2200" dirty="0" smtClean="0">
                <a:solidFill>
                  <a:srgbClr val="4B4B4B"/>
                </a:solidFill>
                <a:latin typeface="Book Antiqua" pitchFamily="18" charset="0"/>
              </a:rPr>
              <a:t>assigns a </a:t>
            </a:r>
            <a:r>
              <a:rPr lang="en-US" altLang="en-US" sz="2200" b="1" dirty="0" smtClean="0">
                <a:solidFill>
                  <a:srgbClr val="4B4B4B"/>
                </a:solidFill>
                <a:latin typeface="Book Antiqua" pitchFamily="18" charset="0"/>
              </a:rPr>
              <a:t>Nutritional Challenge</a:t>
            </a:r>
            <a:r>
              <a:rPr lang="en-US" altLang="en-US" sz="2200" dirty="0" smtClean="0">
                <a:solidFill>
                  <a:srgbClr val="4B4B4B"/>
                </a:solidFill>
                <a:latin typeface="Book Antiqua" pitchFamily="18" charset="0"/>
              </a:rPr>
              <a:t>. We discuss it at the training and send it home with your child. Each child is accountable for their Nutritional Challenge. Each week, if they successfully completed the Challenge, they will return the signed slip </a:t>
            </a:r>
            <a:r>
              <a:rPr lang="en-US" altLang="en-US" sz="2200" dirty="0" smtClean="0">
                <a:solidFill>
                  <a:srgbClr val="FF0000"/>
                </a:solidFill>
                <a:latin typeface="Book Antiqua" pitchFamily="18" charset="0"/>
              </a:rPr>
              <a:t>and be entered in a drawing</a:t>
            </a:r>
            <a:r>
              <a:rPr lang="en-US" altLang="en-US" sz="2200" dirty="0" smtClean="0">
                <a:solidFill>
                  <a:srgbClr val="4B4B4B"/>
                </a:solidFill>
                <a:latin typeface="Book Antiqua" pitchFamily="18" charset="0"/>
              </a:rPr>
              <a:t>. Please discuss the reason for the Nutritional Challenge and the importance of completing it. </a:t>
            </a:r>
          </a:p>
        </p:txBody>
      </p:sp>
      <p:sp>
        <p:nvSpPr>
          <p:cNvPr id="17411" name="Rectangle 1"/>
          <p:cNvSpPr>
            <a:spLocks noGrp="1" noChangeArrowheads="1"/>
          </p:cNvSpPr>
          <p:nvPr>
            <p:ph type="title"/>
          </p:nvPr>
        </p:nvSpPr>
        <p:spPr bwMode="auto">
          <a:xfrm>
            <a:off x="605099" y="304800"/>
            <a:ext cx="8966200" cy="182562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6100" dirty="0" smtClean="0">
                <a:solidFill>
                  <a:srgbClr val="FF8832"/>
                </a:solidFill>
                <a:latin typeface="Book Antiqua" pitchFamily="18" charset="0"/>
              </a:rPr>
              <a:t>Nutritional Challenges</a:t>
            </a:r>
          </a:p>
        </p:txBody>
      </p:sp>
      <p:pic>
        <p:nvPicPr>
          <p:cNvPr id="6" name="Picture 5" descr="2014_OC_Kids_Run_181.jpg"/>
          <p:cNvPicPr>
            <a:picLocks noChangeAspect="1"/>
          </p:cNvPicPr>
          <p:nvPr/>
        </p:nvPicPr>
        <p:blipFill rotWithShape="1">
          <a:blip r:embed="rId2" cstate="print"/>
          <a:srcRect t="15095"/>
          <a:stretch/>
        </p:blipFill>
        <p:spPr>
          <a:xfrm>
            <a:off x="889000" y="1845881"/>
            <a:ext cx="2689770" cy="34290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bwMode="auto">
          <a:xfrm>
            <a:off x="3784600" y="1828800"/>
            <a:ext cx="6248400" cy="4038600"/>
          </a:xfrm>
          <a:noFill/>
          <a:ln>
            <a:miter lim="800000"/>
            <a:headEnd/>
            <a:tailEnd/>
          </a:ln>
        </p:spPr>
        <p:txBody>
          <a:bodyPr vert="horz" wrap="square" lIns="0" tIns="0" rIns="0" bIns="0" numCol="1" anchor="ctr" anchorCtr="0" compatLnSpc="1">
            <a:prstTxWarp prst="textNoShape">
              <a:avLst/>
            </a:prstTxWarp>
          </a:bodyPr>
          <a:lstStyle/>
          <a:p>
            <a:pPr algn="just" eaLnBrk="1" hangingPunct="1">
              <a:lnSpc>
                <a:spcPct val="95000"/>
              </a:lnSpc>
              <a:spcBef>
                <a:spcPct val="0"/>
              </a:spcBef>
            </a:pPr>
            <a:r>
              <a:rPr lang="es-ES_tradnl" sz="2400" dirty="0"/>
              <a:t>Cada </a:t>
            </a:r>
            <a:r>
              <a:rPr lang="es-ES_tradnl" sz="2400" dirty="0" smtClean="0"/>
              <a:t>semana los alumnos en el club se asignará </a:t>
            </a:r>
            <a:r>
              <a:rPr lang="es-ES_tradnl" sz="2400" dirty="0"/>
              <a:t>un reto </a:t>
            </a:r>
            <a:r>
              <a:rPr lang="es-ES_tradnl" sz="2400" dirty="0" smtClean="0"/>
              <a:t>nutricional. En </a:t>
            </a:r>
            <a:r>
              <a:rPr lang="es-ES_tradnl" sz="2400" dirty="0"/>
              <a:t>el </a:t>
            </a:r>
            <a:r>
              <a:rPr lang="es-ES_tradnl" sz="2400" dirty="0" smtClean="0"/>
              <a:t>entrenamiento se tratará sobre el tema </a:t>
            </a:r>
            <a:r>
              <a:rPr lang="es-ES_tradnl" sz="2400" dirty="0"/>
              <a:t>y </a:t>
            </a:r>
            <a:r>
              <a:rPr lang="es-ES_tradnl" sz="2400" dirty="0" smtClean="0"/>
              <a:t>será enviado  a casa con </a:t>
            </a:r>
            <a:r>
              <a:rPr lang="es-ES_tradnl" sz="2400" dirty="0"/>
              <a:t>su hijo. Cada niño es responsable de su reto nutricional. Cada semana, si terminaron con éxito el desafío, se devolverá el recibo firmado y </a:t>
            </a:r>
            <a:r>
              <a:rPr lang="es-ES_tradnl" sz="2400" dirty="0" smtClean="0"/>
              <a:t>entrará a una rifa. </a:t>
            </a:r>
            <a:r>
              <a:rPr lang="es-ES_tradnl" sz="2400" dirty="0"/>
              <a:t>Por favor, </a:t>
            </a:r>
            <a:r>
              <a:rPr lang="es-ES_tradnl" sz="2400" dirty="0" smtClean="0"/>
              <a:t>trate el tema </a:t>
            </a:r>
            <a:r>
              <a:rPr lang="es-ES_tradnl" sz="2400" dirty="0"/>
              <a:t>del desafío nutricional y la importancia de completarlo.</a:t>
            </a:r>
            <a:endParaRPr lang="en-US" altLang="en-US" sz="2200" dirty="0" smtClean="0">
              <a:solidFill>
                <a:srgbClr val="4B4B4B"/>
              </a:solidFill>
              <a:latin typeface="Book Antiqua" pitchFamily="18" charset="0"/>
            </a:endParaRPr>
          </a:p>
        </p:txBody>
      </p:sp>
      <p:sp>
        <p:nvSpPr>
          <p:cNvPr id="17411" name="Rectangle 1"/>
          <p:cNvSpPr>
            <a:spLocks noGrp="1" noChangeArrowheads="1"/>
          </p:cNvSpPr>
          <p:nvPr>
            <p:ph type="title"/>
          </p:nvPr>
        </p:nvSpPr>
        <p:spPr bwMode="auto">
          <a:xfrm>
            <a:off x="605099" y="304801"/>
            <a:ext cx="8966200" cy="1219200"/>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s-ES_tradnl" sz="6600" dirty="0">
                <a:solidFill>
                  <a:srgbClr val="FF6600"/>
                </a:solidFill>
              </a:rPr>
              <a:t>Retos </a:t>
            </a:r>
            <a:r>
              <a:rPr lang="es-ES_tradnl" sz="6600" dirty="0" smtClean="0">
                <a:solidFill>
                  <a:srgbClr val="FF6600"/>
                </a:solidFill>
              </a:rPr>
              <a:t>nutricionales</a:t>
            </a:r>
            <a:endParaRPr lang="en-US" altLang="en-US" sz="6100" dirty="0" smtClean="0">
              <a:solidFill>
                <a:srgbClr val="FF6600"/>
              </a:solidFill>
              <a:latin typeface="Book Antiqua" pitchFamily="18" charset="0"/>
            </a:endParaRPr>
          </a:p>
        </p:txBody>
      </p:sp>
      <p:pic>
        <p:nvPicPr>
          <p:cNvPr id="6" name="Picture 5" descr="2014_OC_Kids_Run_181.jpg"/>
          <p:cNvPicPr>
            <a:picLocks noChangeAspect="1"/>
          </p:cNvPicPr>
          <p:nvPr/>
        </p:nvPicPr>
        <p:blipFill rotWithShape="1">
          <a:blip r:embed="rId2" cstate="print"/>
          <a:srcRect t="15095"/>
          <a:stretch/>
        </p:blipFill>
        <p:spPr>
          <a:xfrm>
            <a:off x="889000" y="1845881"/>
            <a:ext cx="2689770" cy="34290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7736658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bwMode="auto">
          <a:xfrm>
            <a:off x="491330" y="762000"/>
            <a:ext cx="9307513" cy="3581400"/>
          </a:xfrm>
          <a:noFill/>
          <a:ln>
            <a:miter lim="800000"/>
            <a:headEnd/>
            <a:tailEnd/>
          </a:ln>
        </p:spPr>
        <p:txBody>
          <a:bodyPr vert="horz" wrap="square" lIns="0" tIns="0" rIns="0" bIns="0" numCol="1" anchor="ctr" anchorCtr="0" compatLnSpc="1">
            <a:prstTxWarp prst="textNoShape">
              <a:avLst/>
            </a:prstTxWarp>
          </a:bodyPr>
          <a:lstStyle/>
          <a:p>
            <a:pPr marL="455613" lvl="1" indent="-341313" algn="l" eaLnBrk="1" hangingPunct="1">
              <a:lnSpc>
                <a:spcPct val="95000"/>
              </a:lnSpc>
              <a:spcBef>
                <a:spcPct val="0"/>
              </a:spcBef>
              <a:buClr>
                <a:srgbClr val="4B4B4B"/>
              </a:buClr>
              <a:buFontTx/>
              <a:buChar char="•"/>
            </a:pPr>
            <a:endParaRPr lang="en-US" altLang="en-US" sz="1800"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Kids Run the OC (KROC) is OC Marathon's Kids Run at the OC Fair &amp; Event Center.  It is our expectation for every </a:t>
            </a:r>
            <a:r>
              <a:rPr lang="en-US" altLang="en-US" sz="1600" dirty="0" smtClean="0">
                <a:latin typeface="Book Antiqua" pitchFamily="18" charset="0"/>
              </a:rPr>
              <a:t>Lowell Lion Runner </a:t>
            </a:r>
            <a:r>
              <a:rPr lang="en-US" altLang="en-US" sz="1600" dirty="0" smtClean="0">
                <a:solidFill>
                  <a:srgbClr val="4B4B4B"/>
                </a:solidFill>
                <a:latin typeface="Book Antiqua" pitchFamily="18" charset="0"/>
              </a:rPr>
              <a:t>to run at KROC on Saturday, April 30th.</a:t>
            </a:r>
          </a:p>
          <a:p>
            <a:pPr marL="455613" lvl="1" indent="-341313" algn="just" eaLnBrk="1" hangingPunct="1">
              <a:lnSpc>
                <a:spcPct val="95000"/>
              </a:lnSpc>
              <a:spcBef>
                <a:spcPct val="0"/>
              </a:spcBef>
              <a:buClr>
                <a:srgbClr val="4B4B4B"/>
              </a:buClr>
            </a:pPr>
            <a:endParaRPr lang="en-US" altLang="en-US" sz="1600" dirty="0" smtClean="0">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You are responsible for registering your child(</a:t>
            </a:r>
            <a:r>
              <a:rPr lang="en-US" altLang="en-US" sz="1600" dirty="0" err="1" smtClean="0">
                <a:solidFill>
                  <a:srgbClr val="4B4B4B"/>
                </a:solidFill>
                <a:latin typeface="Book Antiqua" pitchFamily="18" charset="0"/>
              </a:rPr>
              <a:t>ren</a:t>
            </a:r>
            <a:r>
              <a:rPr lang="en-US" altLang="en-US" sz="1600" dirty="0" smtClean="0">
                <a:solidFill>
                  <a:srgbClr val="4B4B4B"/>
                </a:solidFill>
                <a:latin typeface="Book Antiqua" pitchFamily="18" charset="0"/>
              </a:rPr>
              <a:t>) for the KROC event. </a:t>
            </a:r>
            <a:endParaRPr lang="en-US" altLang="en-US" sz="1600" dirty="0" smtClean="0">
              <a:solidFill>
                <a:srgbClr val="FF0000"/>
              </a:solidFill>
              <a:latin typeface="Book Antiqua" pitchFamily="18" charset="0"/>
            </a:endParaRPr>
          </a:p>
          <a:p>
            <a:pPr marL="455613" lvl="1" indent="-341313" algn="just" eaLnBrk="1" hangingPunct="1">
              <a:lnSpc>
                <a:spcPct val="95000"/>
              </a:lnSpc>
              <a:spcBef>
                <a:spcPct val="0"/>
              </a:spcBef>
              <a:buClr>
                <a:srgbClr val="4B4B4B"/>
              </a:buClr>
              <a:buFontTx/>
              <a:buChar char="•"/>
            </a:pPr>
            <a:endParaRPr lang="en-US" altLang="en-US" sz="1600"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Registration is now open for KROC to register your child. Visit </a:t>
            </a:r>
            <a:r>
              <a:rPr lang="en-US" altLang="en-US" sz="1600" dirty="0" smtClean="0">
                <a:solidFill>
                  <a:srgbClr val="FF0000"/>
                </a:solidFill>
                <a:latin typeface="Book Antiqua" pitchFamily="18" charset="0"/>
              </a:rPr>
              <a:t>www.kidsruntheoc.org </a:t>
            </a:r>
            <a:r>
              <a:rPr lang="en-US" altLang="en-US" sz="1600" dirty="0" smtClean="0">
                <a:solidFill>
                  <a:srgbClr val="4B4B4B"/>
                </a:solidFill>
                <a:latin typeface="Book Antiqua" pitchFamily="18" charset="0"/>
              </a:rPr>
              <a:t>to register.</a:t>
            </a:r>
          </a:p>
          <a:p>
            <a:pPr marL="455613" lvl="1" indent="-341313" algn="just" eaLnBrk="1" hangingPunct="1">
              <a:lnSpc>
                <a:spcPct val="95000"/>
              </a:lnSpc>
              <a:spcBef>
                <a:spcPct val="0"/>
              </a:spcBef>
              <a:buClr>
                <a:srgbClr val="4B4B4B"/>
              </a:buClr>
              <a:buFontTx/>
              <a:buChar char="•"/>
            </a:pPr>
            <a:endParaRPr lang="en-US" altLang="en-US" sz="1600"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Registration for the April 30</a:t>
            </a:r>
            <a:r>
              <a:rPr lang="en-US" altLang="en-US" sz="1600" baseline="30000" dirty="0" smtClean="0">
                <a:solidFill>
                  <a:srgbClr val="4B4B4B"/>
                </a:solidFill>
                <a:latin typeface="Book Antiqua" pitchFamily="18" charset="0"/>
              </a:rPr>
              <a:t>th</a:t>
            </a:r>
            <a:r>
              <a:rPr lang="en-US" altLang="en-US" sz="1600" dirty="0" smtClean="0">
                <a:solidFill>
                  <a:srgbClr val="4B4B4B"/>
                </a:solidFill>
                <a:latin typeface="Book Antiqua" pitchFamily="18" charset="0"/>
              </a:rPr>
              <a:t> KROC event is $29.00 (plus a $2.25 fee) and closes on 03/01/2016. The school will receive $5.00 refund per online registration after we have registered 30 kids!</a:t>
            </a:r>
            <a:endParaRPr lang="en-US" altLang="en-US" sz="1600" dirty="0" smtClean="0">
              <a:latin typeface="Book Antiqua" pitchFamily="18" charset="0"/>
            </a:endParaRPr>
          </a:p>
          <a:p>
            <a:pPr marL="455613" lvl="1" indent="-341313" algn="just" eaLnBrk="1" hangingPunct="1">
              <a:lnSpc>
                <a:spcPct val="95000"/>
              </a:lnSpc>
              <a:spcBef>
                <a:spcPct val="0"/>
              </a:spcBef>
              <a:buClr>
                <a:srgbClr val="4B4B4B"/>
              </a:buClr>
              <a:buFontTx/>
              <a:buChar char="•"/>
            </a:pPr>
            <a:endParaRPr lang="en-US" altLang="en-US" sz="1600"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Your child will receive a KROC T-shirt, race bib, timing chip, Kids Run the OC Marathon Medal on Event Day and a beautiful Certificate of Completion at a special school assembly.</a:t>
            </a:r>
          </a:p>
        </p:txBody>
      </p:sp>
      <p:sp>
        <p:nvSpPr>
          <p:cNvPr id="19459" name="Rectangle 1"/>
          <p:cNvSpPr>
            <a:spLocks noGrp="1" noChangeArrowheads="1"/>
          </p:cNvSpPr>
          <p:nvPr>
            <p:ph type="title"/>
          </p:nvPr>
        </p:nvSpPr>
        <p:spPr bwMode="auto">
          <a:xfrm>
            <a:off x="660398" y="69448"/>
            <a:ext cx="8969375" cy="1085850"/>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6100" dirty="0" smtClean="0">
                <a:solidFill>
                  <a:srgbClr val="FF8832"/>
                </a:solidFill>
                <a:latin typeface="Book Antiqua" pitchFamily="18" charset="0"/>
              </a:rPr>
              <a:t>Registering for KROC</a:t>
            </a:r>
          </a:p>
        </p:txBody>
      </p:sp>
      <p:pic>
        <p:nvPicPr>
          <p:cNvPr id="6" name="Picture 5" descr="2014_OC_Kids_Run_546.jpg"/>
          <p:cNvPicPr>
            <a:picLocks noChangeAspect="1"/>
          </p:cNvPicPr>
          <p:nvPr/>
        </p:nvPicPr>
        <p:blipFill rotWithShape="1">
          <a:blip r:embed="rId2" cstate="print"/>
          <a:srcRect t="23913" b="-1"/>
          <a:stretch/>
        </p:blipFill>
        <p:spPr>
          <a:xfrm>
            <a:off x="4089400" y="4495800"/>
            <a:ext cx="2334518" cy="26670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635654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bwMode="auto">
          <a:xfrm>
            <a:off x="508000" y="1143000"/>
            <a:ext cx="9307513" cy="3962400"/>
          </a:xfrm>
          <a:noFill/>
          <a:ln>
            <a:miter lim="800000"/>
            <a:headEnd/>
            <a:tailEnd/>
          </a:ln>
        </p:spPr>
        <p:txBody>
          <a:bodyPr vert="horz" wrap="square" lIns="0" tIns="0" rIns="0" bIns="0" numCol="1" anchor="ctr" anchorCtr="0" compatLnSpc="1">
            <a:prstTxWarp prst="textNoShape">
              <a:avLst/>
            </a:prstTxWarp>
          </a:bodyPr>
          <a:lstStyle/>
          <a:p>
            <a:pPr marL="455613" lvl="1" indent="-341313" algn="l" eaLnBrk="1" hangingPunct="1">
              <a:lnSpc>
                <a:spcPct val="95000"/>
              </a:lnSpc>
              <a:spcBef>
                <a:spcPct val="0"/>
              </a:spcBef>
              <a:buClr>
                <a:srgbClr val="4B4B4B"/>
              </a:buClr>
              <a:buFontTx/>
              <a:buChar char="•"/>
            </a:pPr>
            <a:r>
              <a:rPr lang="es-ES_tradnl" sz="1800" dirty="0"/>
              <a:t>Niños corren las OC (KROC) es OC maratón </a:t>
            </a:r>
            <a:r>
              <a:rPr lang="es-ES_tradnl" sz="1800" dirty="0" err="1"/>
              <a:t>Kids</a:t>
            </a:r>
            <a:r>
              <a:rPr lang="es-ES_tradnl" sz="1800" dirty="0"/>
              <a:t> en el OC </a:t>
            </a:r>
            <a:r>
              <a:rPr lang="es-ES_tradnl" sz="1800" dirty="0" err="1"/>
              <a:t>Fair</a:t>
            </a:r>
            <a:r>
              <a:rPr lang="es-ES_tradnl" sz="1800" dirty="0"/>
              <a:t> &amp; </a:t>
            </a:r>
            <a:r>
              <a:rPr lang="es-ES_tradnl" sz="1800" dirty="0" err="1"/>
              <a:t>Event</a:t>
            </a:r>
            <a:r>
              <a:rPr lang="es-ES_tradnl" sz="1800" dirty="0"/>
              <a:t> Center</a:t>
            </a:r>
            <a:r>
              <a:rPr lang="es-ES_tradnl" sz="1800" dirty="0" smtClean="0"/>
              <a:t>.</a:t>
            </a:r>
          </a:p>
          <a:p>
            <a:pPr marL="455613" lvl="1" indent="-341313" algn="l" eaLnBrk="1" hangingPunct="1">
              <a:lnSpc>
                <a:spcPct val="95000"/>
              </a:lnSpc>
              <a:spcBef>
                <a:spcPct val="0"/>
              </a:spcBef>
              <a:buClr>
                <a:srgbClr val="4B4B4B"/>
              </a:buClr>
              <a:buFontTx/>
              <a:buChar char="•"/>
            </a:pPr>
            <a:endParaRPr lang="es-ES_tradnl" sz="1800" dirty="0" smtClean="0"/>
          </a:p>
          <a:p>
            <a:pPr marL="455613" lvl="1" indent="-341313" algn="l" eaLnBrk="1" hangingPunct="1">
              <a:lnSpc>
                <a:spcPct val="95000"/>
              </a:lnSpc>
              <a:spcBef>
                <a:spcPct val="0"/>
              </a:spcBef>
              <a:buClr>
                <a:srgbClr val="4B4B4B"/>
              </a:buClr>
              <a:buFontTx/>
              <a:buChar char="•"/>
            </a:pPr>
            <a:r>
              <a:rPr lang="es-ES_tradnl" sz="1800" dirty="0" smtClean="0"/>
              <a:t> </a:t>
            </a:r>
            <a:r>
              <a:rPr lang="es-ES_tradnl" sz="1800" dirty="0"/>
              <a:t>Es nuestra expectativa para cada corredor </a:t>
            </a:r>
            <a:r>
              <a:rPr lang="es-ES_tradnl" sz="1800" dirty="0" smtClean="0"/>
              <a:t>de </a:t>
            </a:r>
            <a:r>
              <a:rPr lang="es-ES_tradnl" sz="1800" dirty="0"/>
              <a:t>Lowell a KROC el sábado 30 de abril. </a:t>
            </a:r>
            <a:endParaRPr lang="es-ES_tradnl" sz="1800" dirty="0" smtClean="0"/>
          </a:p>
          <a:p>
            <a:pPr marL="455613" lvl="1" indent="-341313" algn="l" eaLnBrk="1" hangingPunct="1">
              <a:lnSpc>
                <a:spcPct val="95000"/>
              </a:lnSpc>
              <a:spcBef>
                <a:spcPct val="0"/>
              </a:spcBef>
              <a:buClr>
                <a:srgbClr val="4B4B4B"/>
              </a:buClr>
              <a:buFontTx/>
              <a:buChar char="•"/>
            </a:pPr>
            <a:endParaRPr lang="es-ES_tradnl" sz="1800" dirty="0" smtClean="0"/>
          </a:p>
          <a:p>
            <a:pPr marL="455613" lvl="1" indent="-341313" algn="l" eaLnBrk="1" hangingPunct="1">
              <a:lnSpc>
                <a:spcPct val="95000"/>
              </a:lnSpc>
              <a:spcBef>
                <a:spcPct val="0"/>
              </a:spcBef>
              <a:buClr>
                <a:srgbClr val="4B4B4B"/>
              </a:buClr>
              <a:buFontTx/>
              <a:buChar char="•"/>
            </a:pPr>
            <a:r>
              <a:rPr lang="es-ES_tradnl" sz="1800" dirty="0" smtClean="0"/>
              <a:t>Usted </a:t>
            </a:r>
            <a:r>
              <a:rPr lang="es-ES_tradnl" sz="1800" dirty="0"/>
              <a:t>es responsable de registrar a sus hijos para el evento KROC. </a:t>
            </a:r>
            <a:r>
              <a:rPr lang="es-ES_tradnl" sz="1800" dirty="0" smtClean="0"/>
              <a:t>Registración </a:t>
            </a:r>
            <a:r>
              <a:rPr lang="es-ES_tradnl" sz="1800" dirty="0"/>
              <a:t>ya está </a:t>
            </a:r>
            <a:r>
              <a:rPr lang="es-ES_tradnl" sz="1800" dirty="0" smtClean="0"/>
              <a:t>abierta </a:t>
            </a:r>
            <a:r>
              <a:rPr lang="es-ES_tradnl" sz="1800" dirty="0"/>
              <a:t>para KROC </a:t>
            </a:r>
            <a:r>
              <a:rPr lang="es-ES_tradnl" sz="1800" dirty="0" smtClean="0"/>
              <a:t>para </a:t>
            </a:r>
            <a:r>
              <a:rPr lang="es-ES_tradnl" sz="1800" dirty="0"/>
              <a:t>inscribir a su hijo. Visita el </a:t>
            </a:r>
            <a:r>
              <a:rPr lang="es-ES_tradnl" sz="1800" dirty="0" err="1"/>
              <a:t>www.kidsruntheoc.org</a:t>
            </a:r>
            <a:r>
              <a:rPr lang="es-ES_tradnl" sz="1800" dirty="0"/>
              <a:t> para registrarse</a:t>
            </a:r>
            <a:r>
              <a:rPr lang="es-ES_tradnl" sz="1800" dirty="0" smtClean="0"/>
              <a:t>.</a:t>
            </a:r>
          </a:p>
          <a:p>
            <a:pPr marL="455613" lvl="1" indent="-341313" algn="l" eaLnBrk="1" hangingPunct="1">
              <a:lnSpc>
                <a:spcPct val="95000"/>
              </a:lnSpc>
              <a:spcBef>
                <a:spcPct val="0"/>
              </a:spcBef>
              <a:buClr>
                <a:srgbClr val="4B4B4B"/>
              </a:buClr>
              <a:buFontTx/>
              <a:buChar char="•"/>
            </a:pPr>
            <a:endParaRPr lang="es-ES_tradnl" sz="1800" dirty="0"/>
          </a:p>
          <a:p>
            <a:pPr marL="455613" lvl="1" indent="-341313" algn="l" eaLnBrk="1" hangingPunct="1">
              <a:lnSpc>
                <a:spcPct val="95000"/>
              </a:lnSpc>
              <a:spcBef>
                <a:spcPct val="0"/>
              </a:spcBef>
              <a:buClr>
                <a:srgbClr val="4B4B4B"/>
              </a:buClr>
              <a:buFontTx/>
              <a:buChar char="•"/>
            </a:pPr>
            <a:r>
              <a:rPr lang="es-ES_tradnl" sz="1800" dirty="0" smtClean="0"/>
              <a:t> </a:t>
            </a:r>
            <a:r>
              <a:rPr lang="es-ES_tradnl" sz="1800" dirty="0"/>
              <a:t>Registro para el 30 de abril KROC evento es $</a:t>
            </a:r>
            <a:r>
              <a:rPr lang="es-ES_tradnl" sz="1800" dirty="0" smtClean="0"/>
              <a:t>29.00 </a:t>
            </a:r>
            <a:r>
              <a:rPr lang="es-ES_tradnl" sz="1800" dirty="0"/>
              <a:t>(más una cuota de $</a:t>
            </a:r>
            <a:r>
              <a:rPr lang="es-ES_tradnl" sz="1800" dirty="0" smtClean="0"/>
              <a:t>2.25</a:t>
            </a:r>
            <a:r>
              <a:rPr lang="es-ES_tradnl" sz="1800" dirty="0"/>
              <a:t>) y </a:t>
            </a:r>
            <a:r>
              <a:rPr lang="es-ES_tradnl" sz="1800" b="1" dirty="0"/>
              <a:t>se cierra el </a:t>
            </a:r>
            <a:r>
              <a:rPr lang="es-ES_tradnl" sz="1800" b="1" dirty="0" smtClean="0"/>
              <a:t>1 de marzo</a:t>
            </a:r>
            <a:r>
              <a:rPr lang="es-ES_tradnl" sz="1800" dirty="0" smtClean="0"/>
              <a:t>. </a:t>
            </a:r>
            <a:r>
              <a:rPr lang="es-ES_tradnl" sz="1800" dirty="0"/>
              <a:t>La escuela recibirá reembolso de $</a:t>
            </a:r>
            <a:r>
              <a:rPr lang="es-ES_tradnl" sz="1800" dirty="0" smtClean="0"/>
              <a:t>5.00 </a:t>
            </a:r>
            <a:r>
              <a:rPr lang="es-ES_tradnl" sz="1800" dirty="0"/>
              <a:t>por </a:t>
            </a:r>
            <a:r>
              <a:rPr lang="es-ES_tradnl" sz="1800" dirty="0" smtClean="0"/>
              <a:t>registraciones </a:t>
            </a:r>
            <a:r>
              <a:rPr lang="es-ES_tradnl" sz="1800" dirty="0"/>
              <a:t>en </a:t>
            </a:r>
            <a:r>
              <a:rPr lang="es-ES_tradnl" sz="1800" dirty="0" smtClean="0"/>
              <a:t>la internet </a:t>
            </a:r>
            <a:r>
              <a:rPr lang="es-ES_tradnl" sz="1800" dirty="0"/>
              <a:t>después de que nos hemos registrado a 30 niños! </a:t>
            </a:r>
            <a:endParaRPr lang="es-ES_tradnl" sz="1800" dirty="0" smtClean="0"/>
          </a:p>
          <a:p>
            <a:pPr marL="455613" lvl="1" indent="-341313" algn="l" eaLnBrk="1" hangingPunct="1">
              <a:lnSpc>
                <a:spcPct val="95000"/>
              </a:lnSpc>
              <a:spcBef>
                <a:spcPct val="0"/>
              </a:spcBef>
              <a:buClr>
                <a:srgbClr val="4B4B4B"/>
              </a:buClr>
              <a:buFontTx/>
              <a:buChar char="•"/>
            </a:pPr>
            <a:endParaRPr lang="es-ES_tradnl" sz="1800" dirty="0"/>
          </a:p>
          <a:p>
            <a:pPr marL="455613" lvl="1" indent="-341313" algn="l" eaLnBrk="1" hangingPunct="1">
              <a:lnSpc>
                <a:spcPct val="95000"/>
              </a:lnSpc>
              <a:spcBef>
                <a:spcPct val="0"/>
              </a:spcBef>
              <a:buClr>
                <a:srgbClr val="4B4B4B"/>
              </a:buClr>
              <a:buFontTx/>
              <a:buChar char="•"/>
            </a:pPr>
            <a:r>
              <a:rPr lang="es-ES_tradnl" sz="1800" dirty="0" smtClean="0"/>
              <a:t>Su </a:t>
            </a:r>
            <a:r>
              <a:rPr lang="es-ES_tradnl" sz="1800" dirty="0"/>
              <a:t>hijo recibirá una camiseta de KROC, dorsal, chip de cronometraje</a:t>
            </a:r>
            <a:r>
              <a:rPr lang="es-ES_tradnl" sz="1800" dirty="0" smtClean="0"/>
              <a:t>, </a:t>
            </a:r>
            <a:r>
              <a:rPr lang="es-ES_tradnl" sz="1800" dirty="0"/>
              <a:t>la medalla del maratón de OC en el día del evento y un hermoso certificado de aprobación en una Asamblea de escuela especial.</a:t>
            </a:r>
            <a:endParaRPr lang="en-US" altLang="en-US" sz="1800" dirty="0" smtClean="0">
              <a:solidFill>
                <a:srgbClr val="4B4B4B"/>
              </a:solidFill>
              <a:latin typeface="Book Antiqua" pitchFamily="18" charset="0"/>
            </a:endParaRPr>
          </a:p>
        </p:txBody>
      </p:sp>
      <p:sp>
        <p:nvSpPr>
          <p:cNvPr id="19459" name="Rectangle 1"/>
          <p:cNvSpPr>
            <a:spLocks noGrp="1" noChangeArrowheads="1"/>
          </p:cNvSpPr>
          <p:nvPr>
            <p:ph type="title"/>
          </p:nvPr>
        </p:nvSpPr>
        <p:spPr bwMode="auto">
          <a:xfrm>
            <a:off x="660398" y="69448"/>
            <a:ext cx="8969375" cy="1085850"/>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6100" dirty="0" err="1" smtClean="0">
                <a:solidFill>
                  <a:srgbClr val="FF8832"/>
                </a:solidFill>
                <a:latin typeface="Book Antiqua" pitchFamily="18" charset="0"/>
              </a:rPr>
              <a:t>Registración</a:t>
            </a:r>
            <a:r>
              <a:rPr lang="en-US" altLang="en-US" sz="6100" dirty="0" smtClean="0">
                <a:solidFill>
                  <a:srgbClr val="FF8832"/>
                </a:solidFill>
                <a:latin typeface="Book Antiqua" pitchFamily="18" charset="0"/>
              </a:rPr>
              <a:t> </a:t>
            </a:r>
            <a:r>
              <a:rPr lang="en-US" altLang="en-US" sz="6100" dirty="0" err="1" smtClean="0">
                <a:solidFill>
                  <a:srgbClr val="FF8832"/>
                </a:solidFill>
                <a:latin typeface="Book Antiqua" pitchFamily="18" charset="0"/>
              </a:rPr>
              <a:t>para</a:t>
            </a:r>
            <a:r>
              <a:rPr lang="en-US" altLang="en-US" sz="6100" dirty="0" smtClean="0">
                <a:solidFill>
                  <a:srgbClr val="FF8832"/>
                </a:solidFill>
                <a:latin typeface="Book Antiqua" pitchFamily="18" charset="0"/>
              </a:rPr>
              <a:t> KROC</a:t>
            </a:r>
          </a:p>
        </p:txBody>
      </p:sp>
      <p:pic>
        <p:nvPicPr>
          <p:cNvPr id="6" name="Picture 5" descr="2014_OC_Kids_Run_546.jpg"/>
          <p:cNvPicPr>
            <a:picLocks noChangeAspect="1"/>
          </p:cNvPicPr>
          <p:nvPr/>
        </p:nvPicPr>
        <p:blipFill rotWithShape="1">
          <a:blip r:embed="rId2" cstate="print"/>
          <a:srcRect t="23913" b="-1"/>
          <a:stretch/>
        </p:blipFill>
        <p:spPr>
          <a:xfrm>
            <a:off x="4089400" y="5029200"/>
            <a:ext cx="1867614" cy="21336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6695792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bwMode="auto">
          <a:xfrm>
            <a:off x="588862" y="762001"/>
            <a:ext cx="8758338" cy="5105400"/>
          </a:xfrm>
          <a:noFill/>
          <a:ln>
            <a:miter lim="800000"/>
            <a:headEnd/>
            <a:tailEnd/>
          </a:ln>
        </p:spPr>
        <p:txBody>
          <a:bodyPr vert="horz" wrap="square" lIns="0" tIns="0" rIns="0" bIns="0" numCol="1" anchor="ctr" anchorCtr="0" compatLnSpc="1">
            <a:prstTxWarp prst="textNoShape">
              <a:avLst/>
            </a:prstTxWarp>
          </a:bodyPr>
          <a:lstStyle/>
          <a:p>
            <a:pPr marL="455613" lvl="1" indent="-341313" algn="just" eaLnBrk="1" hangingPunct="1">
              <a:lnSpc>
                <a:spcPct val="95000"/>
              </a:lnSpc>
              <a:spcBef>
                <a:spcPct val="0"/>
              </a:spcBef>
              <a:buClr>
                <a:srgbClr val="4B4B4B"/>
              </a:buClr>
              <a:buFontTx/>
              <a:buChar char="•"/>
            </a:pPr>
            <a:r>
              <a:rPr lang="en-US" altLang="en-US" sz="1800" dirty="0" smtClean="0">
                <a:solidFill>
                  <a:srgbClr val="4B4B4B"/>
                </a:solidFill>
                <a:latin typeface="Book Antiqua" pitchFamily="18" charset="0"/>
              </a:rPr>
              <a:t>Please sign-up on our Parent Volunteer Form so we can schedule our trainings and assign you to your area of interest. </a:t>
            </a:r>
            <a:r>
              <a:rPr lang="en-US" altLang="en-US" sz="1800" b="1" dirty="0" smtClean="0">
                <a:solidFill>
                  <a:srgbClr val="4B4B4B"/>
                </a:solidFill>
                <a:latin typeface="Book Antiqua" pitchFamily="18" charset="0"/>
              </a:rPr>
              <a:t>If you plan to attend trainings with your child, please sign-up as a volunteer.</a:t>
            </a:r>
            <a:r>
              <a:rPr lang="en-US" altLang="en-US" sz="1800" dirty="0" smtClean="0">
                <a:solidFill>
                  <a:srgbClr val="4B4B4B"/>
                </a:solidFill>
                <a:latin typeface="Book Antiqua" pitchFamily="18" charset="0"/>
              </a:rPr>
              <a:t> We always need more volunteers!</a:t>
            </a:r>
          </a:p>
          <a:p>
            <a:pPr marL="455613" lvl="1" indent="-341313" algn="just" eaLnBrk="1" hangingPunct="1">
              <a:lnSpc>
                <a:spcPct val="95000"/>
              </a:lnSpc>
              <a:spcBef>
                <a:spcPct val="0"/>
              </a:spcBef>
              <a:buClr>
                <a:srgbClr val="4B4B4B"/>
              </a:buClr>
              <a:buFontTx/>
              <a:buChar char="•"/>
            </a:pPr>
            <a:endParaRPr lang="en-US" altLang="en-US" sz="1200" dirty="0" smtClean="0">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800" dirty="0" smtClean="0">
                <a:solidFill>
                  <a:srgbClr val="4B4B4B"/>
                </a:solidFill>
                <a:latin typeface="Book Antiqua" pitchFamily="18" charset="0"/>
              </a:rPr>
              <a:t>If you are unable to attend a training session for which you have signed up, please notify us as soon as possible.</a:t>
            </a:r>
            <a:endParaRPr lang="en-US" altLang="en-US" sz="1800" dirty="0" smtClean="0">
              <a:latin typeface="Book Antiqua" pitchFamily="18" charset="0"/>
            </a:endParaRPr>
          </a:p>
          <a:p>
            <a:pPr marL="455613" lvl="1" indent="-341313" algn="just" eaLnBrk="1" hangingPunct="1">
              <a:lnSpc>
                <a:spcPct val="95000"/>
              </a:lnSpc>
              <a:spcBef>
                <a:spcPct val="0"/>
              </a:spcBef>
              <a:buClr>
                <a:srgbClr val="4B4B4B"/>
              </a:buClr>
              <a:buFontTx/>
              <a:buChar char="•"/>
            </a:pPr>
            <a:endParaRPr lang="en-US" altLang="en-US" sz="1200"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800" dirty="0" smtClean="0">
                <a:solidFill>
                  <a:srgbClr val="4B4B4B"/>
                </a:solidFill>
                <a:latin typeface="Book Antiqua" pitchFamily="18" charset="0"/>
              </a:rPr>
              <a:t>We are always in need of additional volunteers for our upper grade trainings. </a:t>
            </a:r>
            <a:endParaRPr lang="en-US" altLang="en-US" sz="1800" dirty="0" smtClean="0">
              <a:latin typeface="Book Antiqua" pitchFamily="18" charset="0"/>
            </a:endParaRPr>
          </a:p>
          <a:p>
            <a:pPr marL="455613" lvl="1" indent="-341313" algn="just" eaLnBrk="1" hangingPunct="1">
              <a:lnSpc>
                <a:spcPct val="95000"/>
              </a:lnSpc>
              <a:spcBef>
                <a:spcPct val="0"/>
              </a:spcBef>
              <a:buClr>
                <a:srgbClr val="4B4B4B"/>
              </a:buClr>
              <a:buFontTx/>
              <a:buChar char="•"/>
            </a:pPr>
            <a:endParaRPr lang="en-US" altLang="en-US" sz="1200"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800" dirty="0" smtClean="0">
                <a:solidFill>
                  <a:srgbClr val="4B4B4B"/>
                </a:solidFill>
                <a:latin typeface="Book Antiqua" pitchFamily="18" charset="0"/>
              </a:rPr>
              <a:t>Of course, we ask all our parents to model KROC and our school values and use </a:t>
            </a:r>
            <a:r>
              <a:rPr lang="en-US" altLang="en-US" sz="1800" b="1" dirty="0" smtClean="0">
                <a:solidFill>
                  <a:srgbClr val="4B4B4B"/>
                </a:solidFill>
                <a:latin typeface="Book Antiqua" pitchFamily="18" charset="0"/>
              </a:rPr>
              <a:t>specific positive reinforcement </a:t>
            </a:r>
            <a:r>
              <a:rPr lang="en-US" altLang="en-US" sz="1800" dirty="0" smtClean="0">
                <a:solidFill>
                  <a:srgbClr val="4B4B4B"/>
                </a:solidFill>
                <a:latin typeface="Book Antiqua" pitchFamily="18" charset="0"/>
              </a:rPr>
              <a:t>as much as possible.</a:t>
            </a:r>
          </a:p>
        </p:txBody>
      </p:sp>
      <p:sp>
        <p:nvSpPr>
          <p:cNvPr id="20483" name="Rectangle 1"/>
          <p:cNvSpPr>
            <a:spLocks noGrp="1" noChangeArrowheads="1"/>
          </p:cNvSpPr>
          <p:nvPr>
            <p:ph type="title"/>
          </p:nvPr>
        </p:nvSpPr>
        <p:spPr bwMode="auto">
          <a:xfrm>
            <a:off x="736600" y="533400"/>
            <a:ext cx="8966200" cy="182562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6100" dirty="0" smtClean="0">
                <a:solidFill>
                  <a:srgbClr val="FF8832"/>
                </a:solidFill>
                <a:latin typeface="Book Antiqua" pitchFamily="18" charset="0"/>
              </a:rPr>
              <a:t>Parent Volunteer Basics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bwMode="auto">
          <a:xfrm>
            <a:off x="584200" y="1066800"/>
            <a:ext cx="8758338" cy="5105400"/>
          </a:xfrm>
          <a:noFill/>
          <a:ln>
            <a:miter lim="800000"/>
            <a:headEnd/>
            <a:tailEnd/>
          </a:ln>
        </p:spPr>
        <p:txBody>
          <a:bodyPr vert="horz" wrap="square" lIns="0" tIns="0" rIns="0" bIns="0" numCol="1" anchor="ctr" anchorCtr="0" compatLnSpc="1">
            <a:prstTxWarp prst="textNoShape">
              <a:avLst/>
            </a:prstTxWarp>
          </a:bodyPr>
          <a:lstStyle/>
          <a:p>
            <a:pPr marL="455613" lvl="1" indent="-341313" algn="just" eaLnBrk="1" hangingPunct="1">
              <a:lnSpc>
                <a:spcPct val="95000"/>
              </a:lnSpc>
              <a:spcBef>
                <a:spcPct val="0"/>
              </a:spcBef>
              <a:buClr>
                <a:srgbClr val="4B4B4B"/>
              </a:buClr>
              <a:buFontTx/>
              <a:buChar char="•"/>
            </a:pPr>
            <a:r>
              <a:rPr lang="es-ES_tradnl" sz="1800" dirty="0"/>
              <a:t>Por favor regístrate en el formulario voluntario de padres así que podemos programar nuestros entrenamientos y asignarle a tu área de </a:t>
            </a:r>
            <a:r>
              <a:rPr lang="es-ES_tradnl" sz="1800" dirty="0" smtClean="0"/>
              <a:t>interés. Si </a:t>
            </a:r>
            <a:r>
              <a:rPr lang="es-ES_tradnl" sz="1800" dirty="0"/>
              <a:t>usted planea asistir a entrenamientos con su hijo, por favor regístrate como voluntario. </a:t>
            </a:r>
            <a:r>
              <a:rPr lang="es-ES_tradnl" sz="1800" dirty="0" smtClean="0"/>
              <a:t>¡Siempre necesitamos voluntarios</a:t>
            </a:r>
            <a:r>
              <a:rPr lang="es-ES_tradnl" sz="1800" dirty="0"/>
              <a:t>! </a:t>
            </a:r>
            <a:endParaRPr lang="es-ES_tradnl" sz="1800" dirty="0" smtClean="0"/>
          </a:p>
          <a:p>
            <a:pPr marL="455613" lvl="1" indent="-341313" algn="just" eaLnBrk="1" hangingPunct="1">
              <a:lnSpc>
                <a:spcPct val="95000"/>
              </a:lnSpc>
              <a:spcBef>
                <a:spcPct val="0"/>
              </a:spcBef>
              <a:buClr>
                <a:srgbClr val="4B4B4B"/>
              </a:buClr>
              <a:buFontTx/>
              <a:buChar char="•"/>
            </a:pPr>
            <a:endParaRPr lang="es-ES_tradnl" sz="1800" dirty="0" smtClean="0"/>
          </a:p>
          <a:p>
            <a:pPr marL="455613" lvl="1" indent="-341313" algn="just" eaLnBrk="1" hangingPunct="1">
              <a:lnSpc>
                <a:spcPct val="95000"/>
              </a:lnSpc>
              <a:spcBef>
                <a:spcPct val="0"/>
              </a:spcBef>
              <a:buClr>
                <a:srgbClr val="4B4B4B"/>
              </a:buClr>
              <a:buFontTx/>
              <a:buChar char="•"/>
            </a:pPr>
            <a:r>
              <a:rPr lang="es-ES_tradnl" sz="1800" dirty="0" smtClean="0"/>
              <a:t>Si </a:t>
            </a:r>
            <a:r>
              <a:rPr lang="es-ES_tradnl" sz="1800" dirty="0"/>
              <a:t>no puede asistir a una sesión de entrenamiento para que usted se ha inscrito, por favor notifique a nosotros tan pronto como sea posible. </a:t>
            </a:r>
            <a:endParaRPr lang="es-ES_tradnl" sz="1800" dirty="0" smtClean="0"/>
          </a:p>
          <a:p>
            <a:pPr marL="455613" lvl="1" indent="-341313" algn="just" eaLnBrk="1" hangingPunct="1">
              <a:lnSpc>
                <a:spcPct val="95000"/>
              </a:lnSpc>
              <a:spcBef>
                <a:spcPct val="0"/>
              </a:spcBef>
              <a:buClr>
                <a:srgbClr val="4B4B4B"/>
              </a:buClr>
              <a:buFontTx/>
              <a:buChar char="•"/>
            </a:pPr>
            <a:endParaRPr lang="es-ES_tradnl" sz="1800" dirty="0"/>
          </a:p>
          <a:p>
            <a:pPr marL="455613" lvl="1" indent="-341313" algn="just" eaLnBrk="1" hangingPunct="1">
              <a:lnSpc>
                <a:spcPct val="95000"/>
              </a:lnSpc>
              <a:spcBef>
                <a:spcPct val="0"/>
              </a:spcBef>
              <a:buClr>
                <a:srgbClr val="4B4B4B"/>
              </a:buClr>
              <a:buFontTx/>
              <a:buChar char="•"/>
            </a:pPr>
            <a:r>
              <a:rPr lang="es-ES_tradnl" sz="1800" dirty="0" smtClean="0"/>
              <a:t>Siempre </a:t>
            </a:r>
            <a:r>
              <a:rPr lang="es-ES_tradnl" sz="1800" dirty="0"/>
              <a:t>estamos necesitando voluntarios </a:t>
            </a:r>
            <a:r>
              <a:rPr lang="es-ES_tradnl" sz="1800" dirty="0" smtClean="0"/>
              <a:t>adicionales.</a:t>
            </a:r>
          </a:p>
          <a:p>
            <a:pPr marL="455613" lvl="1" indent="-341313" algn="just" eaLnBrk="1" hangingPunct="1">
              <a:lnSpc>
                <a:spcPct val="95000"/>
              </a:lnSpc>
              <a:spcBef>
                <a:spcPct val="0"/>
              </a:spcBef>
              <a:buClr>
                <a:srgbClr val="4B4B4B"/>
              </a:buClr>
              <a:buFontTx/>
              <a:buChar char="•"/>
            </a:pPr>
            <a:endParaRPr lang="es-ES_tradnl" sz="1800" dirty="0"/>
          </a:p>
          <a:p>
            <a:pPr marL="455613" lvl="1" indent="-341313" algn="just" eaLnBrk="1" hangingPunct="1">
              <a:lnSpc>
                <a:spcPct val="95000"/>
              </a:lnSpc>
              <a:spcBef>
                <a:spcPct val="0"/>
              </a:spcBef>
              <a:buClr>
                <a:srgbClr val="4B4B4B"/>
              </a:buClr>
              <a:buFontTx/>
              <a:buChar char="•"/>
            </a:pPr>
            <a:r>
              <a:rPr lang="es-ES_tradnl" sz="1800" dirty="0" smtClean="0"/>
              <a:t>Por </a:t>
            </a:r>
            <a:r>
              <a:rPr lang="es-ES_tradnl" sz="1800" dirty="0"/>
              <a:t>supuesto, pedimos a todos nuestros padres </a:t>
            </a:r>
            <a:r>
              <a:rPr lang="es-ES_tradnl" sz="1800" dirty="0" smtClean="0"/>
              <a:t>usar el modelo </a:t>
            </a:r>
            <a:r>
              <a:rPr lang="es-ES_tradnl" sz="1800" dirty="0"/>
              <a:t>KROC y nuestros valores </a:t>
            </a:r>
            <a:r>
              <a:rPr lang="es-ES_tradnl" sz="1800" dirty="0" smtClean="0"/>
              <a:t>escolares y reforzar positivamente buen esfuerzo como </a:t>
            </a:r>
            <a:r>
              <a:rPr lang="es-ES_tradnl" sz="1800" dirty="0"/>
              <a:t>sea </a:t>
            </a:r>
            <a:r>
              <a:rPr lang="es-ES_tradnl" sz="1800" dirty="0" smtClean="0"/>
              <a:t>posible.</a:t>
            </a:r>
            <a:endParaRPr lang="en-US" altLang="en-US" sz="1800" dirty="0" smtClean="0">
              <a:solidFill>
                <a:srgbClr val="4B4B4B"/>
              </a:solidFill>
              <a:latin typeface="Book Antiqua" pitchFamily="18" charset="0"/>
            </a:endParaRPr>
          </a:p>
        </p:txBody>
      </p:sp>
      <p:sp>
        <p:nvSpPr>
          <p:cNvPr id="20483" name="Rectangle 1"/>
          <p:cNvSpPr>
            <a:spLocks noGrp="1" noChangeArrowheads="1"/>
          </p:cNvSpPr>
          <p:nvPr>
            <p:ph type="title"/>
          </p:nvPr>
        </p:nvSpPr>
        <p:spPr bwMode="auto">
          <a:xfrm>
            <a:off x="736600" y="533401"/>
            <a:ext cx="8966200" cy="1219200"/>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s-ES_tradnl" sz="6600" dirty="0">
                <a:solidFill>
                  <a:srgbClr val="FF6600"/>
                </a:solidFill>
              </a:rPr>
              <a:t>Padres voluntarios</a:t>
            </a:r>
            <a:endParaRPr lang="en-US" altLang="en-US" sz="6100" dirty="0" smtClean="0">
              <a:solidFill>
                <a:srgbClr val="FF6600"/>
              </a:solidFill>
              <a:latin typeface="Book Antiqua" pitchFamily="18" charset="0"/>
            </a:endParaRPr>
          </a:p>
        </p:txBody>
      </p:sp>
    </p:spTree>
    <p:extLst>
      <p:ext uri="{BB962C8B-B14F-4D97-AF65-F5344CB8AC3E}">
        <p14:creationId xmlns:p14="http://schemas.microsoft.com/office/powerpoint/2010/main" val="37373906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bwMode="auto">
          <a:xfrm>
            <a:off x="355600" y="838200"/>
            <a:ext cx="6172200" cy="5638800"/>
          </a:xfrm>
          <a:noFill/>
          <a:ln>
            <a:miter lim="800000"/>
            <a:headEnd/>
            <a:tailEnd/>
          </a:ln>
        </p:spPr>
        <p:txBody>
          <a:bodyPr vert="horz" wrap="square" lIns="0" tIns="0" rIns="0" bIns="0" numCol="1" anchor="ctr" anchorCtr="0" compatLnSpc="1">
            <a:prstTxWarp prst="textNoShape">
              <a:avLst/>
            </a:prstTxWarp>
          </a:bodyPr>
          <a:lstStyle/>
          <a:p>
            <a:pPr marL="455613" lvl="1" indent="-341313" algn="l" eaLnBrk="1" hangingPunct="1">
              <a:lnSpc>
                <a:spcPct val="95000"/>
              </a:lnSpc>
              <a:spcBef>
                <a:spcPct val="0"/>
              </a:spcBef>
              <a:buClr>
                <a:srgbClr val="4B4B4B"/>
              </a:buClr>
              <a:buFontTx/>
              <a:buChar char="•"/>
            </a:pPr>
            <a:endParaRPr lang="en-US" altLang="en-US" sz="1600"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It is important for all parents to know where to send a child in need of first aid. </a:t>
            </a:r>
            <a:r>
              <a:rPr lang="en-US" altLang="en-US" sz="1600" b="1" dirty="0" smtClean="0">
                <a:solidFill>
                  <a:srgbClr val="595959"/>
                </a:solidFill>
                <a:latin typeface="Book Antiqua" pitchFamily="18" charset="0"/>
              </a:rPr>
              <a:t>Lowell Lion Running Club </a:t>
            </a:r>
            <a:r>
              <a:rPr lang="en-US" altLang="en-US" sz="1600" b="1" dirty="0" smtClean="0">
                <a:solidFill>
                  <a:srgbClr val="4B4B4B"/>
                </a:solidFill>
                <a:latin typeface="Book Antiqua" pitchFamily="18" charset="0"/>
              </a:rPr>
              <a:t>has a first aid station at the </a:t>
            </a:r>
            <a:r>
              <a:rPr lang="en-US" altLang="en-US" sz="1600" b="1" dirty="0" smtClean="0">
                <a:solidFill>
                  <a:srgbClr val="595959"/>
                </a:solidFill>
                <a:latin typeface="Book Antiqua" pitchFamily="18" charset="0"/>
              </a:rPr>
              <a:t>Nurse’s Office.</a:t>
            </a:r>
            <a:r>
              <a:rPr lang="en-US" altLang="en-US" sz="1600" b="1" dirty="0">
                <a:solidFill>
                  <a:srgbClr val="595959"/>
                </a:solidFill>
                <a:latin typeface="Book Antiqua" pitchFamily="18" charset="0"/>
              </a:rPr>
              <a:t> </a:t>
            </a:r>
            <a:r>
              <a:rPr lang="en-US" altLang="en-US" sz="1600" dirty="0" smtClean="0">
                <a:solidFill>
                  <a:srgbClr val="4B4B4B"/>
                </a:solidFill>
                <a:latin typeface="Book Antiqua" pitchFamily="18" charset="0"/>
              </a:rPr>
              <a:t>For minor injuries requiring a band-aid, ice pack, etc., please escort runners to the </a:t>
            </a:r>
            <a:r>
              <a:rPr lang="en-US" altLang="en-US" sz="1600" dirty="0" smtClean="0">
                <a:solidFill>
                  <a:schemeClr val="tx1">
                    <a:lumMod val="65000"/>
                    <a:lumOff val="35000"/>
                  </a:schemeClr>
                </a:solidFill>
                <a:latin typeface="Book Antiqua" pitchFamily="18" charset="0"/>
              </a:rPr>
              <a:t>Nurse’s Office, but please notify one of the coaches before doing so.</a:t>
            </a:r>
          </a:p>
          <a:p>
            <a:pPr marL="455613" lvl="1" indent="-341313" algn="just" eaLnBrk="1" hangingPunct="1">
              <a:lnSpc>
                <a:spcPct val="95000"/>
              </a:lnSpc>
              <a:spcBef>
                <a:spcPct val="0"/>
              </a:spcBef>
              <a:buClr>
                <a:srgbClr val="4B4B4B"/>
              </a:buClr>
              <a:buFontTx/>
              <a:buChar char="•"/>
            </a:pPr>
            <a:endParaRPr lang="en-US" sz="1600" dirty="0">
              <a:solidFill>
                <a:schemeClr val="tx1">
                  <a:lumMod val="65000"/>
                  <a:lumOff val="35000"/>
                </a:schemeClr>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s-ES_tradnl" sz="1600" i="1" dirty="0" smtClean="0">
                <a:latin typeface="Book Antiqua"/>
                <a:cs typeface="Book Antiqua"/>
              </a:rPr>
              <a:t>Es </a:t>
            </a:r>
            <a:r>
              <a:rPr lang="es-ES_tradnl" sz="1600" i="1" dirty="0">
                <a:latin typeface="Book Antiqua"/>
                <a:cs typeface="Book Antiqua"/>
              </a:rPr>
              <a:t>importante para los </a:t>
            </a:r>
            <a:r>
              <a:rPr lang="es-ES_tradnl" sz="1600" i="1" dirty="0" smtClean="0">
                <a:latin typeface="Book Antiqua"/>
                <a:cs typeface="Book Antiqua"/>
              </a:rPr>
              <a:t>padres saber </a:t>
            </a:r>
            <a:r>
              <a:rPr lang="es-ES_tradnl" sz="1600" i="1" dirty="0">
                <a:latin typeface="Book Antiqua"/>
                <a:cs typeface="Book Antiqua"/>
              </a:rPr>
              <a:t>dónde enviar a un </a:t>
            </a:r>
            <a:r>
              <a:rPr lang="es-ES_tradnl" sz="1600" i="1" dirty="0" smtClean="0">
                <a:latin typeface="Book Antiqua"/>
                <a:cs typeface="Book Antiqua"/>
              </a:rPr>
              <a:t>niño cual  </a:t>
            </a:r>
            <a:r>
              <a:rPr lang="es-ES_tradnl" sz="1600" i="1" dirty="0">
                <a:latin typeface="Book Antiqua"/>
                <a:cs typeface="Book Antiqua"/>
              </a:rPr>
              <a:t>necesita primeros auxilios. </a:t>
            </a:r>
            <a:r>
              <a:rPr lang="es-ES_tradnl" sz="1600" i="1" dirty="0" smtClean="0">
                <a:latin typeface="Book Antiqua"/>
                <a:cs typeface="Book Antiqua"/>
              </a:rPr>
              <a:t>Lowell Club de corredores </a:t>
            </a:r>
            <a:r>
              <a:rPr lang="es-ES_tradnl" sz="1600" i="1" dirty="0">
                <a:latin typeface="Book Antiqua"/>
                <a:cs typeface="Book Antiqua"/>
              </a:rPr>
              <a:t>tiene una estación de primeros auxilios en la </a:t>
            </a:r>
            <a:r>
              <a:rPr lang="es-ES_tradnl" sz="1600" i="1" dirty="0" smtClean="0">
                <a:latin typeface="Book Antiqua"/>
                <a:cs typeface="Book Antiqua"/>
              </a:rPr>
              <a:t>oficina/enfermería. </a:t>
            </a:r>
            <a:r>
              <a:rPr lang="es-ES_tradnl" sz="1600" i="1" dirty="0">
                <a:latin typeface="Book Antiqua"/>
                <a:cs typeface="Book Antiqua"/>
              </a:rPr>
              <a:t>Para lesiones de menor importancia que requieren una curita, paquete de hielo, etc., por favor acompañar a corredores a la </a:t>
            </a:r>
            <a:r>
              <a:rPr lang="es-ES_tradnl" sz="1600" i="1" dirty="0" smtClean="0">
                <a:latin typeface="Book Antiqua"/>
                <a:cs typeface="Book Antiqua"/>
              </a:rPr>
              <a:t>enfermería</a:t>
            </a:r>
            <a:r>
              <a:rPr lang="es-ES_tradnl" sz="1600" i="1" dirty="0">
                <a:latin typeface="Book Antiqua"/>
                <a:cs typeface="Book Antiqua"/>
              </a:rPr>
              <a:t>, pero por favor </a:t>
            </a:r>
            <a:r>
              <a:rPr lang="es-ES_tradnl" sz="1600" i="1" dirty="0" smtClean="0">
                <a:latin typeface="Book Antiqua"/>
                <a:cs typeface="Book Antiqua"/>
              </a:rPr>
              <a:t>notifique </a:t>
            </a:r>
            <a:r>
              <a:rPr lang="es-ES_tradnl" sz="1600" i="1" dirty="0">
                <a:latin typeface="Book Antiqua"/>
                <a:cs typeface="Book Antiqua"/>
              </a:rPr>
              <a:t>a uno de los entrenadores antes de hacerlo.</a:t>
            </a:r>
            <a:endParaRPr lang="en-US" altLang="en-US" sz="1600" i="1" dirty="0" smtClean="0">
              <a:solidFill>
                <a:schemeClr val="tx1">
                  <a:lumMod val="65000"/>
                  <a:lumOff val="35000"/>
                </a:schemeClr>
              </a:solidFill>
              <a:latin typeface="Book Antiqua"/>
              <a:cs typeface="Book Antiqua"/>
            </a:endParaRPr>
          </a:p>
          <a:p>
            <a:pPr marL="455613" lvl="1" indent="-341313" algn="just" eaLnBrk="1" hangingPunct="1">
              <a:lnSpc>
                <a:spcPct val="95000"/>
              </a:lnSpc>
              <a:spcBef>
                <a:spcPct val="0"/>
              </a:spcBef>
              <a:buClr>
                <a:srgbClr val="4B4B4B"/>
              </a:buClr>
            </a:pPr>
            <a:endParaRPr lang="en-US" altLang="en-US" sz="1600" dirty="0" smtClean="0">
              <a:latin typeface="Book Antiqua"/>
              <a:cs typeface="Book Antiqua"/>
            </a:endParaRPr>
          </a:p>
          <a:p>
            <a:pPr marL="455613" lvl="1" indent="-341313" algn="just" eaLnBrk="1" hangingPunct="1">
              <a:lnSpc>
                <a:spcPct val="95000"/>
              </a:lnSpc>
              <a:spcBef>
                <a:spcPct val="0"/>
              </a:spcBef>
              <a:buClr>
                <a:srgbClr val="4B4B4B"/>
              </a:buClr>
              <a:buFontTx/>
              <a:buChar char="•"/>
            </a:pPr>
            <a:endParaRPr lang="en-US" altLang="en-US" sz="1600" dirty="0" smtClean="0">
              <a:latin typeface="Book Antiqua" pitchFamily="18" charset="0"/>
            </a:endParaRPr>
          </a:p>
        </p:txBody>
      </p:sp>
      <p:sp>
        <p:nvSpPr>
          <p:cNvPr id="21507" name="Rectangle 1"/>
          <p:cNvSpPr>
            <a:spLocks noGrp="1" noChangeArrowheads="1"/>
          </p:cNvSpPr>
          <p:nvPr>
            <p:ph type="title"/>
          </p:nvPr>
        </p:nvSpPr>
        <p:spPr bwMode="auto">
          <a:xfrm>
            <a:off x="508000" y="304800"/>
            <a:ext cx="8966200" cy="113347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6000" dirty="0" smtClean="0">
                <a:solidFill>
                  <a:srgbClr val="FF8832"/>
                </a:solidFill>
                <a:latin typeface="Book Antiqua" pitchFamily="18" charset="0"/>
              </a:rPr>
              <a:t>First Aid/</a:t>
            </a:r>
            <a:r>
              <a:rPr lang="es-ES_tradnl" sz="6000" i="1" dirty="0">
                <a:solidFill>
                  <a:srgbClr val="FF6600"/>
                </a:solidFill>
              </a:rPr>
              <a:t>primeros auxilios</a:t>
            </a:r>
            <a:endParaRPr lang="en-US" altLang="en-US" sz="6000" i="1" dirty="0" smtClean="0">
              <a:solidFill>
                <a:srgbClr val="FF6600"/>
              </a:solidFill>
              <a:latin typeface="Book Antiqua" pitchFamily="18" charset="0"/>
            </a:endParaRPr>
          </a:p>
        </p:txBody>
      </p:sp>
      <p:pic>
        <p:nvPicPr>
          <p:cNvPr id="21512" name="Picture 8" descr="C:\Users\Scanner\Desktop\2014_OC_Kids_Run_018.jpg"/>
          <p:cNvPicPr>
            <a:picLocks noChangeAspect="1" noChangeArrowheads="1"/>
          </p:cNvPicPr>
          <p:nvPr/>
        </p:nvPicPr>
        <p:blipFill>
          <a:blip r:embed="rId2" cstate="print"/>
          <a:srcRect/>
          <a:stretch>
            <a:fillRect/>
          </a:stretch>
        </p:blipFill>
        <p:spPr bwMode="auto">
          <a:xfrm>
            <a:off x="6752612" y="1905001"/>
            <a:ext cx="3066075" cy="31242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bwMode="auto">
          <a:xfrm>
            <a:off x="355600" y="533400"/>
            <a:ext cx="5867400" cy="5638800"/>
          </a:xfrm>
          <a:noFill/>
          <a:ln>
            <a:miter lim="800000"/>
            <a:headEnd/>
            <a:tailEnd/>
          </a:ln>
        </p:spPr>
        <p:txBody>
          <a:bodyPr vert="horz" wrap="square" lIns="0" tIns="0" rIns="0" bIns="0" numCol="1" anchor="ctr" anchorCtr="0" compatLnSpc="1">
            <a:prstTxWarp prst="textNoShape">
              <a:avLst/>
            </a:prstTxWarp>
          </a:bodyPr>
          <a:lstStyle/>
          <a:p>
            <a:pPr marL="114300" lvl="1" algn="just" eaLnBrk="1" hangingPunct="1">
              <a:lnSpc>
                <a:spcPct val="95000"/>
              </a:lnSpc>
              <a:spcBef>
                <a:spcPct val="0"/>
              </a:spcBef>
              <a:buClr>
                <a:srgbClr val="4B4B4B"/>
              </a:buClr>
            </a:pPr>
            <a:endParaRPr lang="en-US" altLang="en-US" sz="1600" dirty="0" smtClean="0">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If a child </a:t>
            </a:r>
            <a:r>
              <a:rPr lang="en-US" altLang="en-US" sz="1600" i="1" dirty="0" smtClean="0">
                <a:solidFill>
                  <a:srgbClr val="4B4B4B"/>
                </a:solidFill>
                <a:latin typeface="Book Antiqua" pitchFamily="18" charset="0"/>
              </a:rPr>
              <a:t>is</a:t>
            </a:r>
            <a:r>
              <a:rPr lang="en-US" altLang="en-US" sz="1600" dirty="0" smtClean="0">
                <a:solidFill>
                  <a:srgbClr val="4B4B4B"/>
                </a:solidFill>
                <a:latin typeface="Book Antiqua" pitchFamily="18" charset="0"/>
              </a:rPr>
              <a:t> injured, </a:t>
            </a:r>
            <a:r>
              <a:rPr lang="en-US" altLang="en-US" sz="1600" b="1" dirty="0" smtClean="0">
                <a:solidFill>
                  <a:srgbClr val="4B4B4B"/>
                </a:solidFill>
                <a:latin typeface="Book Antiqua" pitchFamily="18" charset="0"/>
              </a:rPr>
              <a:t>please notify a coach ASAP</a:t>
            </a:r>
            <a:r>
              <a:rPr lang="en-US" altLang="en-US" sz="1600" dirty="0" smtClean="0">
                <a:solidFill>
                  <a:srgbClr val="4B4B4B"/>
                </a:solidFill>
                <a:latin typeface="Book Antiqua" pitchFamily="18" charset="0"/>
              </a:rPr>
              <a:t>. Do not leave the training with your child without notifying a coach (or sending someone to do so in your place).</a:t>
            </a:r>
          </a:p>
          <a:p>
            <a:pPr marL="455613" lvl="1" indent="-341313" algn="just" eaLnBrk="1" hangingPunct="1">
              <a:lnSpc>
                <a:spcPct val="95000"/>
              </a:lnSpc>
              <a:spcBef>
                <a:spcPct val="0"/>
              </a:spcBef>
              <a:buClr>
                <a:srgbClr val="4B4B4B"/>
              </a:buClr>
              <a:buFontTx/>
              <a:buChar char="•"/>
            </a:pPr>
            <a:endParaRPr lang="en-US" altLang="en-US" sz="1600" dirty="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s-ES_tradnl" sz="1600" b="1" i="1" dirty="0"/>
              <a:t>Si un niño se lastima, por favor notifique a un entrenador lo antes posible. No deje el entrenamiento con su hijo sin notificar a un entrenador (o enviar a alguien a hacerlo en su lugar</a:t>
            </a:r>
            <a:r>
              <a:rPr lang="es-ES_tradnl" sz="1600" b="1" i="1" dirty="0" smtClean="0"/>
              <a:t>).</a:t>
            </a:r>
            <a:endParaRPr lang="en-US" altLang="en-US" sz="1600" b="1" i="1" dirty="0" smtClean="0">
              <a:solidFill>
                <a:srgbClr val="4B4B4B"/>
              </a:solidFill>
              <a:latin typeface="Book Antiqua" pitchFamily="18" charset="0"/>
            </a:endParaRPr>
          </a:p>
        </p:txBody>
      </p:sp>
      <p:sp>
        <p:nvSpPr>
          <p:cNvPr id="21507" name="Rectangle 1"/>
          <p:cNvSpPr>
            <a:spLocks noGrp="1" noChangeArrowheads="1"/>
          </p:cNvSpPr>
          <p:nvPr>
            <p:ph type="title"/>
          </p:nvPr>
        </p:nvSpPr>
        <p:spPr bwMode="auto">
          <a:xfrm>
            <a:off x="508000" y="304800"/>
            <a:ext cx="8966200" cy="113347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6000" dirty="0" smtClean="0">
                <a:solidFill>
                  <a:srgbClr val="FF8832"/>
                </a:solidFill>
                <a:latin typeface="Book Antiqua" pitchFamily="18" charset="0"/>
              </a:rPr>
              <a:t>First Aid/</a:t>
            </a:r>
            <a:r>
              <a:rPr lang="es-ES_tradnl" sz="6000" i="1" dirty="0">
                <a:solidFill>
                  <a:srgbClr val="FF6600"/>
                </a:solidFill>
              </a:rPr>
              <a:t>primeros auxilios</a:t>
            </a:r>
            <a:endParaRPr lang="en-US" altLang="en-US" sz="6000" i="1" dirty="0" smtClean="0">
              <a:solidFill>
                <a:srgbClr val="FF6600"/>
              </a:solidFill>
              <a:latin typeface="Book Antiqua" pitchFamily="18" charset="0"/>
            </a:endParaRPr>
          </a:p>
        </p:txBody>
      </p:sp>
      <p:pic>
        <p:nvPicPr>
          <p:cNvPr id="21512" name="Picture 8" descr="C:\Users\Scanner\Desktop\2014_OC_Kids_Run_018.jpg"/>
          <p:cNvPicPr>
            <a:picLocks noChangeAspect="1" noChangeArrowheads="1"/>
          </p:cNvPicPr>
          <p:nvPr/>
        </p:nvPicPr>
        <p:blipFill>
          <a:blip r:embed="rId2" cstate="print"/>
          <a:srcRect/>
          <a:stretch>
            <a:fillRect/>
          </a:stretch>
        </p:blipFill>
        <p:spPr bwMode="auto">
          <a:xfrm>
            <a:off x="6752612" y="1905001"/>
            <a:ext cx="3066075" cy="31242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764450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bwMode="auto">
          <a:xfrm>
            <a:off x="508000" y="1752600"/>
            <a:ext cx="6407874" cy="3962400"/>
          </a:xfrm>
          <a:noFill/>
          <a:ln>
            <a:miter lim="800000"/>
            <a:headEnd/>
            <a:tailEnd/>
          </a:ln>
        </p:spPr>
        <p:txBody>
          <a:bodyPr vert="horz" wrap="square" lIns="0" tIns="0" rIns="0" bIns="0" numCol="1" anchor="ctr" anchorCtr="0" compatLnSpc="1">
            <a:prstTxWarp prst="textNoShape">
              <a:avLst/>
            </a:prstTxWarp>
          </a:bodyPr>
          <a:lstStyle/>
          <a:p>
            <a:pPr marL="400050" lvl="1" indent="-285750" algn="l" eaLnBrk="1" hangingPunct="1">
              <a:lnSpc>
                <a:spcPct val="95000"/>
              </a:lnSpc>
              <a:spcBef>
                <a:spcPct val="0"/>
              </a:spcBef>
              <a:buClr>
                <a:srgbClr val="4B4B4B"/>
              </a:buClr>
              <a:buFont typeface="Arial"/>
              <a:buChar char="•"/>
            </a:pPr>
            <a:r>
              <a:rPr lang="en-US" altLang="en-US" sz="1600" b="1" dirty="0" smtClean="0">
                <a:solidFill>
                  <a:srgbClr val="4B4B4B"/>
                </a:solidFill>
                <a:latin typeface="Book Antiqua" pitchFamily="18" charset="0"/>
              </a:rPr>
              <a:t>Refer to the schedule given to you today for all practices./</a:t>
            </a:r>
            <a:r>
              <a:rPr lang="es-ES_tradnl" sz="1600" i="1" dirty="0"/>
              <a:t>Consulte el programa dado </a:t>
            </a:r>
            <a:r>
              <a:rPr lang="es-ES_tradnl" sz="1600" i="1" dirty="0" smtClean="0"/>
              <a:t> </a:t>
            </a:r>
            <a:r>
              <a:rPr lang="es-ES_tradnl" sz="1600" i="1" dirty="0"/>
              <a:t>hoy en día para todas las prácticas.</a:t>
            </a:r>
            <a:endParaRPr lang="en-US" altLang="en-US" sz="1600" b="1" i="1" dirty="0" smtClean="0">
              <a:solidFill>
                <a:srgbClr val="4B4B4B"/>
              </a:solidFill>
              <a:latin typeface="Book Antiqua" pitchFamily="18" charset="0"/>
            </a:endParaRPr>
          </a:p>
          <a:p>
            <a:pPr marL="400050" lvl="1" indent="-285750" algn="l" eaLnBrk="1" hangingPunct="1">
              <a:lnSpc>
                <a:spcPct val="95000"/>
              </a:lnSpc>
              <a:spcBef>
                <a:spcPct val="0"/>
              </a:spcBef>
              <a:buClr>
                <a:srgbClr val="4B4B4B"/>
              </a:buClr>
              <a:buFont typeface="Arial"/>
              <a:buChar char="•"/>
            </a:pPr>
            <a:endParaRPr lang="en-US" altLang="en-US" sz="1600" b="1" dirty="0" smtClean="0">
              <a:solidFill>
                <a:srgbClr val="4B4B4B"/>
              </a:solidFill>
              <a:latin typeface="Book Antiqua" pitchFamily="18" charset="0"/>
            </a:endParaRPr>
          </a:p>
          <a:p>
            <a:pPr marL="400050" lvl="1" indent="-285750" algn="l" eaLnBrk="1" hangingPunct="1">
              <a:lnSpc>
                <a:spcPct val="95000"/>
              </a:lnSpc>
              <a:spcBef>
                <a:spcPct val="0"/>
              </a:spcBef>
              <a:buClr>
                <a:srgbClr val="4B4B4B"/>
              </a:buClr>
              <a:buFont typeface="Arial"/>
              <a:buChar char="•"/>
            </a:pPr>
            <a:r>
              <a:rPr lang="en-US" altLang="en-US" sz="1600" b="1" dirty="0" smtClean="0">
                <a:solidFill>
                  <a:srgbClr val="4B4B4B"/>
                </a:solidFill>
                <a:latin typeface="Book Antiqua" pitchFamily="18" charset="0"/>
              </a:rPr>
              <a:t>Check our Lowell website calendar often for practice updates./</a:t>
            </a:r>
            <a:r>
              <a:rPr lang="es-ES_tradnl" sz="1600" i="1" dirty="0"/>
              <a:t>Compruebe nuestro calendario de la Página Web de Lowell a menudo para las actualizaciones de la práctica.</a:t>
            </a:r>
            <a:endParaRPr lang="en-US" altLang="en-US" sz="1600" b="1" i="1" dirty="0" smtClean="0">
              <a:solidFill>
                <a:srgbClr val="4B4B4B"/>
              </a:solidFill>
              <a:latin typeface="Book Antiqua" pitchFamily="18" charset="0"/>
            </a:endParaRPr>
          </a:p>
          <a:p>
            <a:pPr marL="114300" lvl="1" algn="l" eaLnBrk="1" hangingPunct="1">
              <a:lnSpc>
                <a:spcPct val="95000"/>
              </a:lnSpc>
              <a:spcBef>
                <a:spcPct val="0"/>
              </a:spcBef>
              <a:buClr>
                <a:srgbClr val="4B4B4B"/>
              </a:buClr>
            </a:pPr>
            <a:endParaRPr lang="en-US" altLang="en-US" sz="1200" b="1" dirty="0" smtClean="0">
              <a:solidFill>
                <a:srgbClr val="4B4B4B"/>
              </a:solidFill>
              <a:latin typeface="Book Antiqua" pitchFamily="18" charset="0"/>
            </a:endParaRPr>
          </a:p>
          <a:p>
            <a:pPr marL="455613" lvl="1" indent="-341313" algn="l" eaLnBrk="1" hangingPunct="1">
              <a:lnSpc>
                <a:spcPct val="95000"/>
              </a:lnSpc>
              <a:spcBef>
                <a:spcPct val="0"/>
              </a:spcBef>
              <a:buClr>
                <a:srgbClr val="4B4B4B"/>
              </a:buClr>
              <a:buFontTx/>
              <a:buChar char="•"/>
            </a:pPr>
            <a:r>
              <a:rPr lang="en-US" altLang="en-US" sz="1600" b="1" dirty="0" smtClean="0">
                <a:solidFill>
                  <a:srgbClr val="4B4B4B"/>
                </a:solidFill>
                <a:latin typeface="Book Antiqua" pitchFamily="18" charset="0"/>
              </a:rPr>
              <a:t>Attend trainings to support and have fun with your child. It's great seeing the students in action!/</a:t>
            </a:r>
            <a:r>
              <a:rPr lang="es-ES_tradnl" sz="1600" i="1" dirty="0"/>
              <a:t>Asistir a </a:t>
            </a:r>
            <a:r>
              <a:rPr lang="es-ES_tradnl" sz="1600" i="1" dirty="0" smtClean="0"/>
              <a:t>a practicas  </a:t>
            </a:r>
            <a:r>
              <a:rPr lang="es-ES_tradnl" sz="1600" i="1" dirty="0"/>
              <a:t>para apoyar y divertirse con su niño. Es genial ver a los alumnos en acción!</a:t>
            </a:r>
            <a:endParaRPr lang="en-US" altLang="en-US" sz="1600" b="1" i="1" dirty="0" smtClean="0">
              <a:latin typeface="Book Antiqua" pitchFamily="18" charset="0"/>
            </a:endParaRPr>
          </a:p>
          <a:p>
            <a:pPr marL="455613" lvl="1" indent="-341313" algn="l" eaLnBrk="1" hangingPunct="1">
              <a:lnSpc>
                <a:spcPct val="95000"/>
              </a:lnSpc>
              <a:spcBef>
                <a:spcPct val="0"/>
              </a:spcBef>
              <a:buClr>
                <a:srgbClr val="4B4B4B"/>
              </a:buClr>
              <a:buFontTx/>
              <a:buChar char="•"/>
            </a:pPr>
            <a:endParaRPr lang="en-US" altLang="en-US" sz="1200" b="1" dirty="0" smtClean="0">
              <a:solidFill>
                <a:srgbClr val="4B4B4B"/>
              </a:solidFill>
              <a:latin typeface="Book Antiqua" pitchFamily="18" charset="0"/>
            </a:endParaRPr>
          </a:p>
          <a:p>
            <a:pPr marL="455613" lvl="1" indent="-341313" algn="l" eaLnBrk="1" hangingPunct="1">
              <a:lnSpc>
                <a:spcPct val="95000"/>
              </a:lnSpc>
              <a:spcBef>
                <a:spcPct val="0"/>
              </a:spcBef>
              <a:buClr>
                <a:srgbClr val="4B4B4B"/>
              </a:buClr>
              <a:buFontTx/>
              <a:buChar char="•"/>
            </a:pPr>
            <a:r>
              <a:rPr lang="en-US" altLang="en-US" sz="1600" b="1" dirty="0" smtClean="0">
                <a:solidFill>
                  <a:srgbClr val="4B4B4B"/>
                </a:solidFill>
                <a:latin typeface="Book Antiqua" pitchFamily="18" charset="0"/>
              </a:rPr>
              <a:t>Read the weekly Nutritional Newsletter sent home at each training./</a:t>
            </a:r>
            <a:r>
              <a:rPr lang="es-ES_tradnl" sz="1600" i="1" dirty="0"/>
              <a:t>Leer el boletín nutricional semanal enviado a casa en cada entrenamiento.</a:t>
            </a:r>
            <a:endParaRPr lang="en-US" altLang="en-US" sz="1600" b="1" i="1" dirty="0" smtClean="0">
              <a:solidFill>
                <a:srgbClr val="4B4B4B"/>
              </a:solidFill>
              <a:latin typeface="Book Antiqua" pitchFamily="18" charset="0"/>
            </a:endParaRPr>
          </a:p>
        </p:txBody>
      </p:sp>
      <p:sp>
        <p:nvSpPr>
          <p:cNvPr id="10243" name="Rectangle 1"/>
          <p:cNvSpPr>
            <a:spLocks noGrp="1" noChangeArrowheads="1"/>
          </p:cNvSpPr>
          <p:nvPr>
            <p:ph type="title"/>
          </p:nvPr>
        </p:nvSpPr>
        <p:spPr bwMode="auto">
          <a:xfrm>
            <a:off x="279400" y="304800"/>
            <a:ext cx="9677400" cy="189547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5400" dirty="0" smtClean="0">
                <a:solidFill>
                  <a:srgbClr val="FF6600"/>
                </a:solidFill>
                <a:latin typeface="Book Antiqua" pitchFamily="18" charset="0"/>
              </a:rPr>
              <a:t>How to Stay Connected/</a:t>
            </a:r>
            <a:r>
              <a:rPr lang="es-ES_tradnl" sz="5400" dirty="0">
                <a:solidFill>
                  <a:srgbClr val="FF6600"/>
                </a:solidFill>
                <a:latin typeface="Book Antiqua"/>
                <a:cs typeface="Book Antiqua"/>
              </a:rPr>
              <a:t>Cómo mantenerse en contacto</a:t>
            </a:r>
            <a:endParaRPr lang="en-US" altLang="en-US" sz="5400" dirty="0" smtClean="0">
              <a:solidFill>
                <a:srgbClr val="FF6600"/>
              </a:solidFill>
              <a:latin typeface="Book Antiqua"/>
              <a:cs typeface="Book Antiqua"/>
            </a:endParaRPr>
          </a:p>
        </p:txBody>
      </p:sp>
      <p:pic>
        <p:nvPicPr>
          <p:cNvPr id="10246" name="Picture 6" descr="C:\Users\Scanner\Desktop\2014_OC_Kids_Run_010.jpg"/>
          <p:cNvPicPr>
            <a:picLocks noChangeAspect="1" noChangeArrowheads="1"/>
          </p:cNvPicPr>
          <p:nvPr/>
        </p:nvPicPr>
        <p:blipFill>
          <a:blip r:embed="rId3" cstate="print"/>
          <a:srcRect/>
          <a:stretch>
            <a:fillRect/>
          </a:stretch>
        </p:blipFill>
        <p:spPr bwMode="auto">
          <a:xfrm>
            <a:off x="7213600" y="1981200"/>
            <a:ext cx="2649551" cy="3410668"/>
          </a:xfrm>
          <a:prstGeom prst="rect">
            <a:avLst/>
          </a:prstGeom>
          <a:ln w="127000" cap="sq" cmpd="thickThin">
            <a:solidFill>
              <a:schemeClr val="tx2">
                <a:lumMod val="75000"/>
              </a:schemeClr>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ubtitle 1"/>
          <p:cNvSpPr>
            <a:spLocks noGrp="1"/>
          </p:cNvSpPr>
          <p:nvPr>
            <p:ph type="subTitle" idx="1"/>
          </p:nvPr>
        </p:nvSpPr>
        <p:spPr bwMode="auto">
          <a:xfrm>
            <a:off x="165100" y="1219200"/>
            <a:ext cx="9829800" cy="3581400"/>
          </a:xfrm>
          <a:noFill/>
          <a:ln>
            <a:miter lim="800000"/>
            <a:headEnd/>
            <a:tailEnd/>
          </a:ln>
        </p:spPr>
        <p:txBody>
          <a:bodyPr vert="horz" wrap="square" numCol="1" anchor="t" anchorCtr="0" compatLnSpc="1">
            <a:prstTxWarp prst="textNoShape">
              <a:avLst/>
            </a:prstTxWarp>
          </a:bodyPr>
          <a:lstStyle/>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Kids Run the OC April 30</a:t>
            </a:r>
            <a:r>
              <a:rPr lang="en-US" altLang="en-US" sz="1600" baseline="30000" dirty="0" smtClean="0">
                <a:solidFill>
                  <a:srgbClr val="4B4B4B"/>
                </a:solidFill>
                <a:latin typeface="Book Antiqua" pitchFamily="18" charset="0"/>
              </a:rPr>
              <a:t>th</a:t>
            </a:r>
            <a:r>
              <a:rPr lang="en-US" altLang="en-US" sz="1600" dirty="0" smtClean="0">
                <a:solidFill>
                  <a:srgbClr val="4B4B4B"/>
                </a:solidFill>
                <a:latin typeface="Book Antiqua" pitchFamily="18" charset="0"/>
              </a:rPr>
              <a:t> Event Day Information can be found at </a:t>
            </a:r>
            <a:r>
              <a:rPr lang="en-US" altLang="en-US" sz="1600" dirty="0" smtClean="0">
                <a:solidFill>
                  <a:srgbClr val="4B4B4B"/>
                </a:solidFill>
                <a:latin typeface="Book Antiqua" pitchFamily="18" charset="0"/>
                <a:hlinkClick r:id="rId2"/>
              </a:rPr>
              <a:t>www.kidsruntheoc.org</a:t>
            </a:r>
            <a:r>
              <a:rPr lang="en-US" altLang="en-US" sz="1600" dirty="0" smtClean="0">
                <a:solidFill>
                  <a:srgbClr val="4B4B4B"/>
                </a:solidFill>
                <a:latin typeface="Book Antiqua" pitchFamily="18" charset="0"/>
              </a:rPr>
              <a:t>.  Please check  regularly as it changes and is updated frequently.</a:t>
            </a:r>
          </a:p>
          <a:p>
            <a:pPr marL="455613" lvl="1" indent="-341313" algn="just" eaLnBrk="1" hangingPunct="1">
              <a:lnSpc>
                <a:spcPct val="95000"/>
              </a:lnSpc>
              <a:spcBef>
                <a:spcPct val="0"/>
              </a:spcBef>
              <a:buClr>
                <a:srgbClr val="4B4B4B"/>
              </a:buClr>
              <a:buFontTx/>
              <a:buChar char="•"/>
            </a:pPr>
            <a:r>
              <a:rPr lang="en-US" altLang="en-US" sz="1600" dirty="0" smtClean="0">
                <a:solidFill>
                  <a:srgbClr val="FF0000"/>
                </a:solidFill>
                <a:latin typeface="Book Antiqua" pitchFamily="18" charset="0"/>
              </a:rPr>
              <a:t>Lowell Lions </a:t>
            </a:r>
            <a:r>
              <a:rPr lang="en-US" altLang="en-US" sz="1600" dirty="0" err="1" smtClean="0">
                <a:solidFill>
                  <a:srgbClr val="FF0000"/>
                </a:solidFill>
                <a:latin typeface="Book Antiqua" pitchFamily="18" charset="0"/>
              </a:rPr>
              <a:t>Runnig</a:t>
            </a:r>
            <a:r>
              <a:rPr lang="en-US" altLang="en-US" sz="1600" dirty="0" smtClean="0">
                <a:solidFill>
                  <a:srgbClr val="FF0000"/>
                </a:solidFill>
                <a:latin typeface="Book Antiqua" pitchFamily="18" charset="0"/>
              </a:rPr>
              <a:t> Club </a:t>
            </a:r>
            <a:r>
              <a:rPr lang="en-US" altLang="en-US" sz="1600" dirty="0" smtClean="0">
                <a:solidFill>
                  <a:srgbClr val="4B4B4B"/>
                </a:solidFill>
                <a:latin typeface="Book Antiqua" pitchFamily="18" charset="0"/>
              </a:rPr>
              <a:t>Coaches will receive detailed information on parking, maps, heat times, etc. from The OC Marathon Foundation Staff. We will have an Event Day Parent Meeting on </a:t>
            </a:r>
            <a:r>
              <a:rPr lang="en-US" altLang="en-US" sz="1600" dirty="0" smtClean="0">
                <a:solidFill>
                  <a:srgbClr val="FF0000"/>
                </a:solidFill>
                <a:latin typeface="Book Antiqua" pitchFamily="18" charset="0"/>
              </a:rPr>
              <a:t>April 26</a:t>
            </a:r>
            <a:r>
              <a:rPr lang="en-US" altLang="en-US" sz="1600" baseline="30000" dirty="0" smtClean="0">
                <a:solidFill>
                  <a:srgbClr val="FF0000"/>
                </a:solidFill>
                <a:latin typeface="Book Antiqua" pitchFamily="18" charset="0"/>
              </a:rPr>
              <a:t>th</a:t>
            </a:r>
            <a:r>
              <a:rPr lang="en-US" altLang="en-US" sz="1600" dirty="0" smtClean="0">
                <a:solidFill>
                  <a:srgbClr val="FF0000"/>
                </a:solidFill>
                <a:latin typeface="Book Antiqua" pitchFamily="18" charset="0"/>
              </a:rPr>
              <a:t>  </a:t>
            </a:r>
            <a:r>
              <a:rPr lang="en-US" altLang="en-US" sz="1600" dirty="0" smtClean="0">
                <a:solidFill>
                  <a:srgbClr val="4B4B4B"/>
                </a:solidFill>
                <a:latin typeface="Book Antiqua" pitchFamily="18" charset="0"/>
              </a:rPr>
              <a:t>to go over event day information and answer any last minute questions you may have.</a:t>
            </a:r>
          </a:p>
          <a:p>
            <a:pPr marL="455613" lvl="1" indent="-341313" algn="just" eaLnBrk="1" hangingPunct="1">
              <a:lnSpc>
                <a:spcPct val="95000"/>
              </a:lnSpc>
              <a:spcBef>
                <a:spcPct val="0"/>
              </a:spcBef>
              <a:buClr>
                <a:srgbClr val="4B4B4B"/>
              </a:buClr>
              <a:buFontTx/>
              <a:buChar char="•"/>
            </a:pPr>
            <a:r>
              <a:rPr lang="en-US" altLang="en-US" sz="1600" dirty="0" smtClean="0">
                <a:solidFill>
                  <a:srgbClr val="4B4B4B"/>
                </a:solidFill>
                <a:latin typeface="Book Antiqua" pitchFamily="18" charset="0"/>
              </a:rPr>
              <a:t>The OC Marathon Foundation always needs volunteers, please let a coach know if you are interested in volunteering for Kids Run the OC on Event Day. </a:t>
            </a:r>
          </a:p>
          <a:p>
            <a:pPr marL="455613" lvl="1" indent="-341313" algn="just" eaLnBrk="1" hangingPunct="1">
              <a:lnSpc>
                <a:spcPct val="95000"/>
              </a:lnSpc>
              <a:spcBef>
                <a:spcPct val="0"/>
              </a:spcBef>
              <a:buClr>
                <a:srgbClr val="4B4B4B"/>
              </a:buClr>
              <a:buFontTx/>
              <a:buChar char="•"/>
            </a:pPr>
            <a:endParaRPr lang="en-US" altLang="en-US" sz="1600" dirty="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s-ES_tradnl" sz="1600" i="1" dirty="0" smtClean="0">
                <a:latin typeface="Book Antiqua"/>
                <a:cs typeface="Book Antiqua"/>
              </a:rPr>
              <a:t>Información de </a:t>
            </a:r>
            <a:r>
              <a:rPr lang="es-ES_tradnl" sz="1600" i="1" dirty="0" err="1" smtClean="0">
                <a:latin typeface="Book Antiqua"/>
                <a:cs typeface="Book Antiqua"/>
              </a:rPr>
              <a:t>Kids</a:t>
            </a:r>
            <a:r>
              <a:rPr lang="es-ES_tradnl" sz="1600" i="1" dirty="0" smtClean="0">
                <a:latin typeface="Book Antiqua"/>
                <a:cs typeface="Book Antiqua"/>
              </a:rPr>
              <a:t> </a:t>
            </a:r>
            <a:r>
              <a:rPr lang="es-ES_tradnl" sz="1600" i="1" dirty="0" err="1" smtClean="0">
                <a:latin typeface="Book Antiqua"/>
                <a:cs typeface="Book Antiqua"/>
              </a:rPr>
              <a:t>Run</a:t>
            </a:r>
            <a:r>
              <a:rPr lang="es-ES_tradnl" sz="1600" i="1" dirty="0" smtClean="0">
                <a:latin typeface="Book Antiqua"/>
                <a:cs typeface="Book Antiqua"/>
              </a:rPr>
              <a:t> </a:t>
            </a:r>
            <a:r>
              <a:rPr lang="es-ES_tradnl" sz="1600" i="1" dirty="0" err="1" smtClean="0">
                <a:latin typeface="Book Antiqua"/>
                <a:cs typeface="Book Antiqua"/>
              </a:rPr>
              <a:t>the</a:t>
            </a:r>
            <a:r>
              <a:rPr lang="es-ES_tradnl" sz="1600" i="1" dirty="0" smtClean="0">
                <a:latin typeface="Book Antiqua"/>
                <a:cs typeface="Book Antiqua"/>
              </a:rPr>
              <a:t> OC, </a:t>
            </a:r>
            <a:r>
              <a:rPr lang="es-ES_tradnl" sz="1600" i="1" dirty="0">
                <a:latin typeface="Book Antiqua"/>
                <a:cs typeface="Book Antiqua"/>
              </a:rPr>
              <a:t>30 de </a:t>
            </a:r>
            <a:r>
              <a:rPr lang="es-ES_tradnl" sz="1600" i="1" dirty="0" smtClean="0">
                <a:latin typeface="Book Antiqua"/>
                <a:cs typeface="Book Antiqua"/>
              </a:rPr>
              <a:t>abril, </a:t>
            </a:r>
            <a:r>
              <a:rPr lang="es-ES_tradnl" sz="1600" i="1" dirty="0">
                <a:latin typeface="Book Antiqua"/>
                <a:cs typeface="Book Antiqua"/>
              </a:rPr>
              <a:t>día </a:t>
            </a:r>
            <a:r>
              <a:rPr lang="es-ES_tradnl" sz="1600" i="1" dirty="0" smtClean="0">
                <a:latin typeface="Book Antiqua"/>
                <a:cs typeface="Book Antiqua"/>
              </a:rPr>
              <a:t>del </a:t>
            </a:r>
            <a:r>
              <a:rPr lang="es-ES_tradnl" sz="1600" i="1" dirty="0">
                <a:latin typeface="Book Antiqua"/>
                <a:cs typeface="Book Antiqua"/>
              </a:rPr>
              <a:t>evento puede encontrarse en </a:t>
            </a:r>
            <a:r>
              <a:rPr lang="es-ES_tradnl" sz="1600" i="1" dirty="0" err="1">
                <a:latin typeface="Book Antiqua"/>
                <a:cs typeface="Book Antiqua"/>
              </a:rPr>
              <a:t>www.kidsruntheoc.org</a:t>
            </a:r>
            <a:r>
              <a:rPr lang="es-ES_tradnl" sz="1600" i="1" dirty="0">
                <a:latin typeface="Book Antiqua"/>
                <a:cs typeface="Book Antiqua"/>
              </a:rPr>
              <a:t>. Por favor, compruebe </a:t>
            </a:r>
            <a:r>
              <a:rPr lang="es-ES_tradnl" sz="1600" i="1" dirty="0" smtClean="0">
                <a:latin typeface="Book Antiqua"/>
                <a:cs typeface="Book Antiqua"/>
              </a:rPr>
              <a:t>regularmente por </a:t>
            </a:r>
            <a:r>
              <a:rPr lang="es-ES_tradnl" sz="1600" i="1" dirty="0">
                <a:latin typeface="Book Antiqua"/>
                <a:cs typeface="Book Antiqua"/>
              </a:rPr>
              <a:t>que cambia y se actualiza con frecuencia. </a:t>
            </a:r>
            <a:endParaRPr lang="es-ES_tradnl" sz="1600" i="1" dirty="0" smtClean="0">
              <a:latin typeface="Book Antiqua"/>
              <a:cs typeface="Book Antiqua"/>
            </a:endParaRPr>
          </a:p>
          <a:p>
            <a:pPr marL="455613" lvl="1" indent="-341313" algn="just" eaLnBrk="1" hangingPunct="1">
              <a:lnSpc>
                <a:spcPct val="95000"/>
              </a:lnSpc>
              <a:spcBef>
                <a:spcPct val="0"/>
              </a:spcBef>
              <a:buClr>
                <a:srgbClr val="4B4B4B"/>
              </a:buClr>
              <a:buFontTx/>
              <a:buChar char="•"/>
            </a:pPr>
            <a:r>
              <a:rPr lang="es-ES_tradnl" sz="1600" i="1" dirty="0" smtClean="0">
                <a:latin typeface="Book Antiqua"/>
                <a:cs typeface="Book Antiqua"/>
              </a:rPr>
              <a:t>Los entrenadores </a:t>
            </a:r>
            <a:r>
              <a:rPr lang="es-ES_tradnl" sz="1600" i="1" dirty="0">
                <a:latin typeface="Book Antiqua"/>
                <a:cs typeface="Book Antiqua"/>
              </a:rPr>
              <a:t>recibirán información detallada sobre mapas, épocas de calor, parking, etc. del personal de la Fundación de la maratón de la OC. </a:t>
            </a:r>
            <a:endParaRPr lang="es-ES_tradnl" sz="1600" i="1" dirty="0" smtClean="0">
              <a:latin typeface="Book Antiqua"/>
              <a:cs typeface="Book Antiqua"/>
            </a:endParaRPr>
          </a:p>
          <a:p>
            <a:pPr marL="455613" lvl="1" indent="-341313" algn="just" eaLnBrk="1" hangingPunct="1">
              <a:lnSpc>
                <a:spcPct val="95000"/>
              </a:lnSpc>
              <a:spcBef>
                <a:spcPct val="0"/>
              </a:spcBef>
              <a:buClr>
                <a:srgbClr val="4B4B4B"/>
              </a:buClr>
              <a:buFontTx/>
              <a:buChar char="•"/>
            </a:pPr>
            <a:r>
              <a:rPr lang="es-ES_tradnl" sz="1600" i="1" dirty="0" smtClean="0">
                <a:latin typeface="Book Antiqua"/>
                <a:cs typeface="Book Antiqua"/>
              </a:rPr>
              <a:t>Tendremos </a:t>
            </a:r>
            <a:r>
              <a:rPr lang="es-ES_tradnl" sz="1600" i="1" dirty="0">
                <a:latin typeface="Book Antiqua"/>
                <a:cs typeface="Book Antiqua"/>
              </a:rPr>
              <a:t>una reunión de padres del día de evento el </a:t>
            </a:r>
            <a:r>
              <a:rPr lang="es-ES_tradnl" sz="1600" b="1" i="1" dirty="0">
                <a:latin typeface="Book Antiqua"/>
                <a:cs typeface="Book Antiqua"/>
              </a:rPr>
              <a:t>26 de </a:t>
            </a:r>
            <a:r>
              <a:rPr lang="es-ES_tradnl" sz="1600" b="1" i="1" dirty="0" smtClean="0">
                <a:latin typeface="Book Antiqua"/>
                <a:cs typeface="Book Antiqua"/>
              </a:rPr>
              <a:t>abril</a:t>
            </a:r>
            <a:r>
              <a:rPr lang="es-ES_tradnl" sz="1600" i="1" dirty="0" smtClean="0">
                <a:latin typeface="Book Antiqua"/>
                <a:cs typeface="Book Antiqua"/>
              </a:rPr>
              <a:t>. Daremos información </a:t>
            </a:r>
            <a:r>
              <a:rPr lang="es-ES_tradnl" sz="1600" i="1" dirty="0">
                <a:latin typeface="Book Antiqua"/>
                <a:cs typeface="Book Antiqua"/>
              </a:rPr>
              <a:t>de eventos </a:t>
            </a:r>
            <a:r>
              <a:rPr lang="es-ES_tradnl" sz="1600" i="1" dirty="0" smtClean="0">
                <a:latin typeface="Book Antiqua"/>
                <a:cs typeface="Book Antiqua"/>
              </a:rPr>
              <a:t>del </a:t>
            </a:r>
            <a:r>
              <a:rPr lang="es-ES_tradnl" sz="1600" i="1" dirty="0">
                <a:latin typeface="Book Antiqua"/>
                <a:cs typeface="Book Antiqua"/>
              </a:rPr>
              <a:t>día y </a:t>
            </a:r>
            <a:r>
              <a:rPr lang="es-ES_tradnl" sz="1600" i="1" dirty="0" smtClean="0">
                <a:latin typeface="Book Antiqua"/>
                <a:cs typeface="Book Antiqua"/>
              </a:rPr>
              <a:t>responderemos </a:t>
            </a:r>
            <a:r>
              <a:rPr lang="es-ES_tradnl" sz="1600" i="1" dirty="0">
                <a:latin typeface="Book Antiqua"/>
                <a:cs typeface="Book Antiqua"/>
              </a:rPr>
              <a:t>a cualquier pregunta de último minuto que tenga. La OC maratón Fundación siempre necesita voluntarios, por favor </a:t>
            </a:r>
            <a:r>
              <a:rPr lang="es-ES_tradnl" sz="1600" i="1" dirty="0" err="1" smtClean="0">
                <a:latin typeface="Book Antiqua"/>
                <a:cs typeface="Book Antiqua"/>
              </a:rPr>
              <a:t>avisenos</a:t>
            </a:r>
            <a:r>
              <a:rPr lang="es-ES_tradnl" sz="1600" i="1" dirty="0" smtClean="0">
                <a:latin typeface="Book Antiqua"/>
                <a:cs typeface="Book Antiqua"/>
              </a:rPr>
              <a:t> </a:t>
            </a:r>
            <a:r>
              <a:rPr lang="es-ES_tradnl" sz="1600" i="1" dirty="0">
                <a:latin typeface="Book Antiqua"/>
                <a:cs typeface="Book Antiqua"/>
              </a:rPr>
              <a:t>si usted está interesado en ser voluntario para niños el OC en el día del evento.</a:t>
            </a:r>
            <a:endParaRPr lang="en-US" altLang="en-US" sz="1600" i="1" dirty="0" smtClean="0">
              <a:solidFill>
                <a:srgbClr val="4B4B4B"/>
              </a:solidFill>
              <a:latin typeface="Book Antiqua"/>
              <a:cs typeface="Book Antiqua"/>
            </a:endParaRPr>
          </a:p>
          <a:p>
            <a:pPr marL="455613" lvl="1" indent="-341313" algn="just" eaLnBrk="1" hangingPunct="1">
              <a:lnSpc>
                <a:spcPct val="95000"/>
              </a:lnSpc>
              <a:spcBef>
                <a:spcPct val="0"/>
              </a:spcBef>
              <a:buClr>
                <a:srgbClr val="4B4B4B"/>
              </a:buClr>
              <a:buFontTx/>
              <a:buChar char="•"/>
            </a:pPr>
            <a:endParaRPr lang="en-US" altLang="en-US" sz="1800" i="1" dirty="0" smtClean="0">
              <a:solidFill>
                <a:srgbClr val="4B4B4B"/>
              </a:solidFill>
              <a:latin typeface="Book Antiqua"/>
              <a:cs typeface="Book Antiqua"/>
            </a:endParaRPr>
          </a:p>
          <a:p>
            <a:pPr eaLnBrk="1" hangingPunct="1"/>
            <a:endParaRPr lang="en-US" altLang="en-US" dirty="0" smtClean="0"/>
          </a:p>
        </p:txBody>
      </p:sp>
      <p:sp>
        <p:nvSpPr>
          <p:cNvPr id="22531" name="Title 2"/>
          <p:cNvSpPr>
            <a:spLocks noGrp="1"/>
          </p:cNvSpPr>
          <p:nvPr>
            <p:ph type="title"/>
          </p:nvPr>
        </p:nvSpPr>
        <p:spPr bwMode="auto">
          <a:xfrm>
            <a:off x="508000" y="152400"/>
            <a:ext cx="9144000" cy="1270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5400" dirty="0" smtClean="0">
                <a:solidFill>
                  <a:srgbClr val="FF8832"/>
                </a:solidFill>
                <a:latin typeface="Book Antiqua" pitchFamily="18" charset="0"/>
              </a:rPr>
              <a:t>Event Day</a:t>
            </a:r>
            <a:endParaRPr lang="en-US" altLang="en-US" dirty="0" smtClean="0"/>
          </a:p>
        </p:txBody>
      </p:sp>
      <p:pic>
        <p:nvPicPr>
          <p:cNvPr id="6" name="Picture 5" descr="2014_OC_Kids_Run_419.jpg"/>
          <p:cNvPicPr>
            <a:picLocks noChangeAspect="1"/>
          </p:cNvPicPr>
          <p:nvPr/>
        </p:nvPicPr>
        <p:blipFill>
          <a:blip r:embed="rId3" cstate="print"/>
          <a:stretch>
            <a:fillRect/>
          </a:stretch>
        </p:blipFill>
        <p:spPr>
          <a:xfrm>
            <a:off x="8051800" y="5105400"/>
            <a:ext cx="1943100" cy="12954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bwMode="auto">
          <a:xfrm>
            <a:off x="314503" y="654050"/>
            <a:ext cx="9753600" cy="2819400"/>
          </a:xfrm>
          <a:noFill/>
          <a:ln>
            <a:miter lim="800000"/>
            <a:headEnd/>
            <a:tailEnd/>
          </a:ln>
        </p:spPr>
        <p:txBody>
          <a:bodyPr vert="horz" wrap="square" lIns="0" tIns="0" rIns="0" bIns="0" numCol="1" anchor="ctr" anchorCtr="0" compatLnSpc="1">
            <a:prstTxWarp prst="textNoShape">
              <a:avLst/>
            </a:prstTxWarp>
          </a:bodyPr>
          <a:lstStyle/>
          <a:p>
            <a:pPr eaLnBrk="1" hangingPunct="1">
              <a:lnSpc>
                <a:spcPct val="95000"/>
              </a:lnSpc>
              <a:spcBef>
                <a:spcPct val="0"/>
              </a:spcBef>
            </a:pPr>
            <a:r>
              <a:rPr lang="en-US" altLang="en-US" sz="2600" b="1" dirty="0" smtClean="0">
                <a:solidFill>
                  <a:srgbClr val="4B4B4B"/>
                </a:solidFill>
                <a:latin typeface="Book Antiqua" pitchFamily="18" charset="0"/>
              </a:rPr>
              <a:t>Thank you</a:t>
            </a:r>
            <a:r>
              <a:rPr lang="en-US" altLang="en-US" sz="2600" dirty="0" smtClean="0">
                <a:solidFill>
                  <a:srgbClr val="4B4B4B"/>
                </a:solidFill>
                <a:latin typeface="Book Antiqua" pitchFamily="18" charset="0"/>
              </a:rPr>
              <a:t> for being a part of our program. It is such a rewarding experience watching each of them grow athletically and socially. Here's to 2016! </a:t>
            </a:r>
          </a:p>
          <a:p>
            <a:pPr algn="just" eaLnBrk="1" hangingPunct="1">
              <a:lnSpc>
                <a:spcPct val="95000"/>
              </a:lnSpc>
              <a:spcBef>
                <a:spcPct val="0"/>
              </a:spcBef>
            </a:pPr>
            <a:endParaRPr lang="en-US" altLang="en-US" sz="2600" dirty="0" smtClean="0">
              <a:solidFill>
                <a:srgbClr val="4B4B4B"/>
              </a:solidFill>
              <a:latin typeface="Book Antiqua" pitchFamily="18" charset="0"/>
            </a:endParaRPr>
          </a:p>
        </p:txBody>
      </p:sp>
      <p:sp>
        <p:nvSpPr>
          <p:cNvPr id="23555" name="Rectangle 1"/>
          <p:cNvSpPr>
            <a:spLocks noGrp="1" noChangeArrowheads="1"/>
          </p:cNvSpPr>
          <p:nvPr>
            <p:ph type="title"/>
          </p:nvPr>
        </p:nvSpPr>
        <p:spPr bwMode="auto">
          <a:xfrm>
            <a:off x="596900" y="238125"/>
            <a:ext cx="8966200" cy="182562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6100" dirty="0" smtClean="0">
                <a:solidFill>
                  <a:srgbClr val="FF8832"/>
                </a:solidFill>
                <a:latin typeface="Book Antiqua" pitchFamily="18" charset="0"/>
              </a:rPr>
              <a:t>Thank You!</a:t>
            </a:r>
          </a:p>
        </p:txBody>
      </p:sp>
      <p:pic>
        <p:nvPicPr>
          <p:cNvPr id="6" name="Picture 5" descr="2014_OC_Kids_Run_272.jpg"/>
          <p:cNvPicPr>
            <a:picLocks noChangeAspect="1"/>
          </p:cNvPicPr>
          <p:nvPr/>
        </p:nvPicPr>
        <p:blipFill>
          <a:blip r:embed="rId2" cstate="print"/>
          <a:stretch>
            <a:fillRect/>
          </a:stretch>
        </p:blipFill>
        <p:spPr>
          <a:xfrm>
            <a:off x="3136472" y="3124200"/>
            <a:ext cx="4109662" cy="27432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bwMode="auto">
          <a:xfrm>
            <a:off x="314503" y="654050"/>
            <a:ext cx="9753600" cy="2819400"/>
          </a:xfrm>
          <a:noFill/>
          <a:ln>
            <a:miter lim="800000"/>
            <a:headEnd/>
            <a:tailEnd/>
          </a:ln>
        </p:spPr>
        <p:txBody>
          <a:bodyPr vert="horz" wrap="square" lIns="0" tIns="0" rIns="0" bIns="0" numCol="1" anchor="ctr" anchorCtr="0" compatLnSpc="1">
            <a:prstTxWarp prst="textNoShape">
              <a:avLst/>
            </a:prstTxWarp>
          </a:bodyPr>
          <a:lstStyle/>
          <a:p>
            <a:pPr eaLnBrk="1" hangingPunct="1">
              <a:lnSpc>
                <a:spcPct val="95000"/>
              </a:lnSpc>
              <a:spcBef>
                <a:spcPct val="0"/>
              </a:spcBef>
            </a:pPr>
            <a:r>
              <a:rPr lang="en-US" altLang="en-US" sz="2600" dirty="0" smtClean="0">
                <a:solidFill>
                  <a:srgbClr val="4B4B4B"/>
                </a:solidFill>
                <a:latin typeface="Book Antiqua" pitchFamily="18" charset="0"/>
              </a:rPr>
              <a:t> </a:t>
            </a:r>
            <a:r>
              <a:rPr lang="es-ES_tradnl" sz="2800" dirty="0" smtClean="0"/>
              <a:t>Gracias </a:t>
            </a:r>
            <a:r>
              <a:rPr lang="es-ES_tradnl" sz="2800" dirty="0"/>
              <a:t>por ser parte de nuestro programa. Es una experiencia tan gratificante ver cada uno de ellos crecer deportivamente y socialmente. </a:t>
            </a:r>
            <a:endParaRPr lang="es-ES_tradnl" sz="2800" dirty="0" smtClean="0"/>
          </a:p>
          <a:p>
            <a:pPr eaLnBrk="1" hangingPunct="1">
              <a:lnSpc>
                <a:spcPct val="95000"/>
              </a:lnSpc>
              <a:spcBef>
                <a:spcPct val="0"/>
              </a:spcBef>
            </a:pPr>
            <a:r>
              <a:rPr lang="es-ES_tradnl" sz="2800" dirty="0" smtClean="0"/>
              <a:t>¡Vamos 2016</a:t>
            </a:r>
            <a:r>
              <a:rPr lang="es-ES_tradnl" sz="2800" dirty="0"/>
              <a:t>!</a:t>
            </a:r>
            <a:endParaRPr lang="en-US" altLang="en-US" sz="2600" dirty="0" smtClean="0">
              <a:solidFill>
                <a:srgbClr val="4B4B4B"/>
              </a:solidFill>
              <a:latin typeface="Book Antiqua" pitchFamily="18" charset="0"/>
            </a:endParaRPr>
          </a:p>
        </p:txBody>
      </p:sp>
      <p:sp>
        <p:nvSpPr>
          <p:cNvPr id="23555" name="Rectangle 1"/>
          <p:cNvSpPr>
            <a:spLocks noGrp="1" noChangeArrowheads="1"/>
          </p:cNvSpPr>
          <p:nvPr>
            <p:ph type="title"/>
          </p:nvPr>
        </p:nvSpPr>
        <p:spPr bwMode="auto">
          <a:xfrm>
            <a:off x="596900" y="238125"/>
            <a:ext cx="8966200" cy="182562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6100" dirty="0" smtClean="0">
                <a:solidFill>
                  <a:srgbClr val="FF8832"/>
                </a:solidFill>
                <a:latin typeface="Book Antiqua" pitchFamily="18" charset="0"/>
              </a:rPr>
              <a:t>¡Gracias!</a:t>
            </a:r>
          </a:p>
        </p:txBody>
      </p:sp>
      <p:pic>
        <p:nvPicPr>
          <p:cNvPr id="6" name="Picture 5" descr="2014_OC_Kids_Run_272.jpg"/>
          <p:cNvPicPr>
            <a:picLocks noChangeAspect="1"/>
          </p:cNvPicPr>
          <p:nvPr/>
        </p:nvPicPr>
        <p:blipFill>
          <a:blip r:embed="rId2" cstate="print"/>
          <a:stretch>
            <a:fillRect/>
          </a:stretch>
        </p:blipFill>
        <p:spPr>
          <a:xfrm>
            <a:off x="3136472" y="3124200"/>
            <a:ext cx="4109662" cy="27432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7809533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bwMode="auto">
          <a:xfrm>
            <a:off x="660400" y="1295400"/>
            <a:ext cx="6019800" cy="4953000"/>
          </a:xfrm>
          <a:noFill/>
          <a:ln>
            <a:miter lim="800000"/>
            <a:headEnd/>
            <a:tailEnd/>
          </a:ln>
        </p:spPr>
        <p:txBody>
          <a:bodyPr vert="horz" wrap="square" lIns="0" tIns="0" rIns="0" bIns="0" numCol="1" anchor="ctr" anchorCtr="0" compatLnSpc="1">
            <a:prstTxWarp prst="textNoShape">
              <a:avLst/>
            </a:prstTxWarp>
          </a:bodyPr>
          <a:lstStyle/>
          <a:p>
            <a:pPr marL="455613" lvl="1" indent="-341313" algn="l" eaLnBrk="1" hangingPunct="1">
              <a:lnSpc>
                <a:spcPct val="95000"/>
              </a:lnSpc>
              <a:spcBef>
                <a:spcPct val="0"/>
              </a:spcBef>
              <a:buClr>
                <a:srgbClr val="4B4B4B"/>
              </a:buClr>
              <a:buFontTx/>
              <a:buChar char="•"/>
            </a:pPr>
            <a:r>
              <a:rPr lang="en-US" altLang="en-US" sz="1800" b="1" dirty="0" smtClean="0">
                <a:solidFill>
                  <a:srgbClr val="595959"/>
                </a:solidFill>
                <a:latin typeface="Book Antiqua" pitchFamily="18" charset="0"/>
              </a:rPr>
              <a:t>Training is every </a:t>
            </a:r>
            <a:r>
              <a:rPr lang="en-US" altLang="en-US" sz="1800" b="1" u="sng" dirty="0" smtClean="0">
                <a:solidFill>
                  <a:srgbClr val="595959"/>
                </a:solidFill>
                <a:latin typeface="Book Antiqua" pitchFamily="18" charset="0"/>
              </a:rPr>
              <a:t>Monday &amp; Friday, 2:30-3:15 p.m</a:t>
            </a:r>
            <a:r>
              <a:rPr lang="en-US" altLang="en-US" sz="1800" b="1" dirty="0" smtClean="0">
                <a:solidFill>
                  <a:srgbClr val="595959"/>
                </a:solidFill>
                <a:latin typeface="Book Antiqua" pitchFamily="18" charset="0"/>
              </a:rPr>
              <a:t>. There will be a few changes, SEE PRACTICE SCHEDULE./</a:t>
            </a:r>
            <a:r>
              <a:rPr lang="es-ES_tradnl" altLang="en-US" sz="1800" i="1" dirty="0" smtClean="0"/>
              <a:t>Entrenamiento</a:t>
            </a:r>
            <a:r>
              <a:rPr lang="es-ES_tradnl" sz="1800" i="1" dirty="0" smtClean="0"/>
              <a:t> </a:t>
            </a:r>
            <a:r>
              <a:rPr lang="es-ES_tradnl" sz="1800" i="1" dirty="0"/>
              <a:t>es </a:t>
            </a:r>
            <a:r>
              <a:rPr lang="es-ES_tradnl" sz="1800" i="1" u="sng" dirty="0"/>
              <a:t>cada </a:t>
            </a:r>
            <a:r>
              <a:rPr lang="es-ES_tradnl" sz="1800" i="1" u="sng" dirty="0" smtClean="0"/>
              <a:t>lunes </a:t>
            </a:r>
            <a:r>
              <a:rPr lang="es-ES_tradnl" sz="1800" i="1" u="sng" dirty="0"/>
              <a:t>y </a:t>
            </a:r>
            <a:r>
              <a:rPr lang="es-ES_tradnl" sz="1800" i="1" u="sng" dirty="0" smtClean="0"/>
              <a:t>viernes </a:t>
            </a:r>
            <a:r>
              <a:rPr lang="es-ES_tradnl" sz="1800" i="1" u="sng" dirty="0"/>
              <a:t>de 2:30</a:t>
            </a:r>
            <a:r>
              <a:rPr lang="es-ES_tradnl" sz="1800" i="1" u="sng" dirty="0" smtClean="0"/>
              <a:t>-3</a:t>
            </a:r>
            <a:r>
              <a:rPr lang="es-ES_tradnl" sz="1800" i="1" u="sng" dirty="0"/>
              <a:t>:</a:t>
            </a:r>
            <a:r>
              <a:rPr lang="es-ES_tradnl" sz="1800" i="1" u="sng" dirty="0" smtClean="0"/>
              <a:t>15</a:t>
            </a:r>
            <a:r>
              <a:rPr lang="es-ES_tradnl" sz="1800" i="1" dirty="0" smtClean="0"/>
              <a:t> </a:t>
            </a:r>
            <a:r>
              <a:rPr lang="es-ES_tradnl" sz="1800" i="1" dirty="0"/>
              <a:t>Habrá algunos cambios, </a:t>
            </a:r>
            <a:r>
              <a:rPr lang="es-ES_tradnl" sz="1800" i="1" dirty="0" smtClean="0"/>
              <a:t>revise el boletín de </a:t>
            </a:r>
            <a:r>
              <a:rPr lang="es-ES_tradnl" sz="1800" i="1" dirty="0"/>
              <a:t>horario de práctica</a:t>
            </a:r>
            <a:r>
              <a:rPr lang="es-ES_tradnl" sz="1800" i="1" dirty="0" smtClean="0"/>
              <a:t>.</a:t>
            </a:r>
          </a:p>
          <a:p>
            <a:pPr marL="455613" lvl="1" indent="-341313" algn="l" eaLnBrk="1" hangingPunct="1">
              <a:lnSpc>
                <a:spcPct val="95000"/>
              </a:lnSpc>
              <a:spcBef>
                <a:spcPct val="0"/>
              </a:spcBef>
              <a:buClr>
                <a:srgbClr val="4B4B4B"/>
              </a:buClr>
              <a:buFontTx/>
              <a:buChar char="•"/>
            </a:pPr>
            <a:endParaRPr lang="en-US" altLang="en-US" sz="1800" b="1" i="1" dirty="0" smtClean="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endParaRPr lang="en-US" altLang="en-US" sz="1200" dirty="0" smtClean="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r>
              <a:rPr lang="en-US" altLang="en-US" sz="1800" b="1" dirty="0" smtClean="0">
                <a:solidFill>
                  <a:srgbClr val="595959"/>
                </a:solidFill>
                <a:latin typeface="Book Antiqua" pitchFamily="18" charset="0"/>
              </a:rPr>
              <a:t>Students are required to check-in and out at the Quad/Line Up Area at EVERY training.</a:t>
            </a:r>
            <a:r>
              <a:rPr lang="en-US" altLang="en-US" sz="1800" b="1" i="1" dirty="0" smtClean="0">
                <a:solidFill>
                  <a:srgbClr val="595959"/>
                </a:solidFill>
                <a:latin typeface="Book Antiqua" pitchFamily="18" charset="0"/>
              </a:rPr>
              <a:t>/</a:t>
            </a:r>
            <a:r>
              <a:rPr lang="en-US" altLang="en-US" sz="1800" b="1" i="1" dirty="0" err="1" smtClean="0">
                <a:solidFill>
                  <a:srgbClr val="595959"/>
                </a:solidFill>
                <a:latin typeface="Book Antiqua" pitchFamily="18" charset="0"/>
              </a:rPr>
              <a:t>Es</a:t>
            </a:r>
            <a:r>
              <a:rPr lang="en-US" altLang="en-US" sz="1800" b="1" i="1" dirty="0" smtClean="0">
                <a:solidFill>
                  <a:srgbClr val="595959"/>
                </a:solidFill>
                <a:latin typeface="Book Antiqua" pitchFamily="18" charset="0"/>
              </a:rPr>
              <a:t> </a:t>
            </a:r>
            <a:r>
              <a:rPr lang="en-US" altLang="en-US" sz="1800" b="1" i="1" dirty="0" err="1" smtClean="0">
                <a:solidFill>
                  <a:srgbClr val="595959"/>
                </a:solidFill>
                <a:latin typeface="Book Antiqua" pitchFamily="18" charset="0"/>
              </a:rPr>
              <a:t>requerido</a:t>
            </a:r>
            <a:r>
              <a:rPr lang="en-US" altLang="en-US" sz="1800" b="1" i="1" dirty="0" smtClean="0">
                <a:solidFill>
                  <a:srgbClr val="595959"/>
                </a:solidFill>
                <a:latin typeface="Book Antiqua" pitchFamily="18" charset="0"/>
              </a:rPr>
              <a:t>  </a:t>
            </a:r>
            <a:r>
              <a:rPr lang="en-US" altLang="en-US" sz="1800" b="1" i="1" dirty="0" err="1" smtClean="0">
                <a:solidFill>
                  <a:srgbClr val="595959"/>
                </a:solidFill>
                <a:latin typeface="Book Antiqua" pitchFamily="18" charset="0"/>
              </a:rPr>
              <a:t>que</a:t>
            </a:r>
            <a:r>
              <a:rPr lang="en-US" altLang="en-US" sz="1800" b="1" i="1" dirty="0" smtClean="0">
                <a:solidFill>
                  <a:srgbClr val="595959"/>
                </a:solidFill>
                <a:latin typeface="Book Antiqua" pitchFamily="18" charset="0"/>
              </a:rPr>
              <a:t> </a:t>
            </a:r>
            <a:r>
              <a:rPr lang="es-ES_tradnl" altLang="en-US" sz="1800" i="1" dirty="0"/>
              <a:t>l</a:t>
            </a:r>
            <a:r>
              <a:rPr lang="es-ES_tradnl" sz="1800" i="1" dirty="0" smtClean="0"/>
              <a:t>os </a:t>
            </a:r>
            <a:r>
              <a:rPr lang="es-ES_tradnl" sz="1800" i="1" dirty="0"/>
              <a:t>estudiantes </a:t>
            </a:r>
            <a:r>
              <a:rPr lang="es-ES_tradnl" sz="1800" i="1" dirty="0" smtClean="0"/>
              <a:t>se reporten al </a:t>
            </a:r>
            <a:r>
              <a:rPr lang="en-US" sz="1800" i="1" dirty="0" smtClean="0"/>
              <a:t>el</a:t>
            </a:r>
            <a:r>
              <a:rPr lang="es-ES_tradnl" sz="1800" i="1" dirty="0" smtClean="0"/>
              <a:t> área de entrenamiento. </a:t>
            </a:r>
            <a:endParaRPr lang="en-US" altLang="en-US" sz="1800" b="1" i="1" dirty="0" smtClean="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endParaRPr lang="en-US" altLang="en-US" sz="1200" dirty="0" smtClean="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endParaRPr lang="en-US" altLang="en-US" sz="1200" dirty="0" smtClean="0">
              <a:solidFill>
                <a:srgbClr val="595959"/>
              </a:solidFill>
              <a:latin typeface="Book Antiqua" pitchFamily="18" charset="0"/>
            </a:endParaRPr>
          </a:p>
        </p:txBody>
      </p:sp>
      <p:sp>
        <p:nvSpPr>
          <p:cNvPr id="11267" name="Rectangle 1"/>
          <p:cNvSpPr>
            <a:spLocks noGrp="1" noChangeArrowheads="1"/>
          </p:cNvSpPr>
          <p:nvPr>
            <p:ph type="title"/>
          </p:nvPr>
        </p:nvSpPr>
        <p:spPr bwMode="auto">
          <a:xfrm>
            <a:off x="355600" y="228600"/>
            <a:ext cx="8966200" cy="182562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5400" dirty="0" smtClean="0">
                <a:solidFill>
                  <a:srgbClr val="FF8832"/>
                </a:solidFill>
                <a:latin typeface="Book Antiqua" pitchFamily="18" charset="0"/>
              </a:rPr>
              <a:t>Lowell Running Club/</a:t>
            </a:r>
            <a:r>
              <a:rPr lang="es-ES_tradnl" altLang="en-US" sz="5400" dirty="0">
                <a:solidFill>
                  <a:srgbClr val="FF6600"/>
                </a:solidFill>
                <a:latin typeface="Book Antiqua"/>
                <a:cs typeface="Book Antiqua"/>
              </a:rPr>
              <a:t>C</a:t>
            </a:r>
            <a:r>
              <a:rPr lang="es-ES_tradnl" sz="5400" dirty="0" smtClean="0">
                <a:solidFill>
                  <a:srgbClr val="FF6600"/>
                </a:solidFill>
                <a:latin typeface="Book Antiqua"/>
                <a:cs typeface="Book Antiqua"/>
              </a:rPr>
              <a:t>lub  </a:t>
            </a:r>
            <a:r>
              <a:rPr lang="es-ES_tradnl" sz="5400" dirty="0">
                <a:solidFill>
                  <a:srgbClr val="FF6600"/>
                </a:solidFill>
                <a:latin typeface="Book Antiqua"/>
                <a:cs typeface="Book Antiqua"/>
              </a:rPr>
              <a:t>para correr</a:t>
            </a:r>
            <a:r>
              <a:rPr lang="en-US" sz="5400" dirty="0">
                <a:solidFill>
                  <a:srgbClr val="FF6600"/>
                </a:solidFill>
                <a:latin typeface="Book Antiqua"/>
                <a:cs typeface="Book Antiqua"/>
              </a:rPr>
              <a:t> </a:t>
            </a:r>
            <a:r>
              <a:rPr lang="en-US" sz="5400" dirty="0" smtClean="0">
                <a:solidFill>
                  <a:srgbClr val="FF6600"/>
                </a:solidFill>
                <a:latin typeface="Book Antiqua"/>
                <a:cs typeface="Book Antiqua"/>
              </a:rPr>
              <a:t>de Lowell</a:t>
            </a:r>
            <a:endParaRPr lang="en-US" altLang="en-US" sz="6100" dirty="0" smtClean="0">
              <a:solidFill>
                <a:srgbClr val="FF8832"/>
              </a:solidFill>
              <a:latin typeface="Book Antiqua"/>
              <a:cs typeface="Book Antiqua"/>
            </a:endParaRPr>
          </a:p>
        </p:txBody>
      </p:sp>
      <p:pic>
        <p:nvPicPr>
          <p:cNvPr id="6" name="Picture 5" descr="2014_OC_Kids_Run_396.jpg"/>
          <p:cNvPicPr>
            <a:picLocks noChangeAspect="1"/>
          </p:cNvPicPr>
          <p:nvPr/>
        </p:nvPicPr>
        <p:blipFill rotWithShape="1">
          <a:blip r:embed="rId2" cstate="print"/>
          <a:srcRect l="14726" b="15686"/>
          <a:stretch/>
        </p:blipFill>
        <p:spPr>
          <a:xfrm>
            <a:off x="7213600" y="2133600"/>
            <a:ext cx="2539170" cy="3769546"/>
          </a:xfrm>
          <a:prstGeom prst="rect">
            <a:avLst/>
          </a:prstGeom>
          <a:ln w="127000" cap="sq" cmpd="thickThin">
            <a:solidFill>
              <a:schemeClr val="tx2">
                <a:lumMod val="75000"/>
              </a:schemeClr>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bwMode="auto">
          <a:xfrm>
            <a:off x="965200" y="1219200"/>
            <a:ext cx="6096000" cy="4114800"/>
          </a:xfrm>
          <a:noFill/>
          <a:ln>
            <a:miter lim="800000"/>
            <a:headEnd/>
            <a:tailEnd/>
          </a:ln>
        </p:spPr>
        <p:txBody>
          <a:bodyPr vert="horz" wrap="square" lIns="0" tIns="0" rIns="0" bIns="0" numCol="1" anchor="ctr" anchorCtr="0" compatLnSpc="1">
            <a:prstTxWarp prst="textNoShape">
              <a:avLst/>
            </a:prstTxWarp>
          </a:bodyPr>
          <a:lstStyle/>
          <a:p>
            <a:pPr marL="114300" lvl="1" algn="l" eaLnBrk="1" hangingPunct="1">
              <a:lnSpc>
                <a:spcPct val="95000"/>
              </a:lnSpc>
              <a:spcBef>
                <a:spcPct val="0"/>
              </a:spcBef>
              <a:buClr>
                <a:srgbClr val="4B4B4B"/>
              </a:buClr>
            </a:pPr>
            <a:endParaRPr lang="en-US" altLang="en-US" sz="1800" b="1" i="1" dirty="0" smtClean="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endParaRPr lang="en-US" altLang="en-US" sz="1200" dirty="0" smtClean="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endParaRPr lang="en-US" altLang="en-US" sz="1200" dirty="0" smtClean="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r>
              <a:rPr lang="en-US" altLang="en-US" sz="1800" b="1" dirty="0" smtClean="0">
                <a:solidFill>
                  <a:srgbClr val="595959"/>
                </a:solidFill>
                <a:latin typeface="Book Antiqua" pitchFamily="18" charset="0"/>
              </a:rPr>
              <a:t>We ask for parents to pick their child up outside of the multipurpose room doors at 3:15./</a:t>
            </a:r>
            <a:r>
              <a:rPr lang="es-ES_tradnl" sz="1800" i="1" dirty="0"/>
              <a:t>Le pedimos a los padres recoger a sus hijos fuera de las puertas del </a:t>
            </a:r>
            <a:r>
              <a:rPr lang="es-ES_tradnl" sz="1800" i="1" dirty="0" smtClean="0"/>
              <a:t>auditorio a las </a:t>
            </a:r>
            <a:r>
              <a:rPr lang="es-ES_tradnl" sz="1800" i="1" dirty="0"/>
              <a:t>3:15</a:t>
            </a:r>
            <a:r>
              <a:rPr lang="es-ES_tradnl" sz="1800" i="1" dirty="0" smtClean="0"/>
              <a:t>.</a:t>
            </a:r>
          </a:p>
          <a:p>
            <a:pPr marL="455613" lvl="1" indent="-341313" algn="l" eaLnBrk="1" hangingPunct="1">
              <a:lnSpc>
                <a:spcPct val="95000"/>
              </a:lnSpc>
              <a:spcBef>
                <a:spcPct val="0"/>
              </a:spcBef>
              <a:buClr>
                <a:srgbClr val="4B4B4B"/>
              </a:buClr>
              <a:buFontTx/>
              <a:buChar char="•"/>
            </a:pPr>
            <a:endParaRPr lang="en-US" altLang="en-US" sz="1800" b="1" i="1" dirty="0" smtClean="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endParaRPr lang="en-US" altLang="en-US" sz="1800" b="1" dirty="0">
              <a:solidFill>
                <a:srgbClr val="595959"/>
              </a:solidFill>
              <a:latin typeface="Book Antiqua" pitchFamily="18" charset="0"/>
            </a:endParaRPr>
          </a:p>
          <a:p>
            <a:pPr marL="455613" lvl="1" indent="-341313" algn="l" eaLnBrk="1" hangingPunct="1">
              <a:lnSpc>
                <a:spcPct val="95000"/>
              </a:lnSpc>
              <a:spcBef>
                <a:spcPct val="0"/>
              </a:spcBef>
              <a:buClr>
                <a:srgbClr val="4B4B4B"/>
              </a:buClr>
              <a:buFontTx/>
              <a:buChar char="•"/>
            </a:pPr>
            <a:r>
              <a:rPr lang="en-US" altLang="en-US" sz="1800" b="1" dirty="0" smtClean="0">
                <a:solidFill>
                  <a:srgbClr val="595959"/>
                </a:solidFill>
                <a:latin typeface="Book Antiqua" pitchFamily="18" charset="0"/>
              </a:rPr>
              <a:t>Students who attend Engage 360, will check back into the program</a:t>
            </a:r>
            <a:r>
              <a:rPr lang="en-US" altLang="en-US" sz="1800" dirty="0" smtClean="0">
                <a:solidFill>
                  <a:srgbClr val="595959"/>
                </a:solidFill>
                <a:latin typeface="Book Antiqua" pitchFamily="18" charset="0"/>
              </a:rPr>
              <a:t>./</a:t>
            </a:r>
            <a:r>
              <a:rPr lang="es-ES_tradnl" sz="1800" i="1" dirty="0"/>
              <a:t>Los estudiantes que asisten </a:t>
            </a:r>
            <a:r>
              <a:rPr lang="es-ES_tradnl" sz="1800" i="1" dirty="0" smtClean="0"/>
              <a:t>al programa </a:t>
            </a:r>
            <a:r>
              <a:rPr lang="es-ES_tradnl" sz="1800" i="1" dirty="0"/>
              <a:t>360, </a:t>
            </a:r>
            <a:r>
              <a:rPr lang="es-ES_tradnl" sz="1800" i="1" dirty="0" smtClean="0"/>
              <a:t>se reportarán al programa después del entrenamiento.</a:t>
            </a:r>
            <a:endParaRPr lang="en-US" altLang="en-US" sz="1800" i="1" dirty="0" smtClean="0">
              <a:solidFill>
                <a:srgbClr val="595959"/>
              </a:solidFill>
              <a:latin typeface="Book Antiqua" pitchFamily="18" charset="0"/>
            </a:endParaRPr>
          </a:p>
        </p:txBody>
      </p:sp>
      <p:sp>
        <p:nvSpPr>
          <p:cNvPr id="11267" name="Rectangle 1"/>
          <p:cNvSpPr>
            <a:spLocks noGrp="1" noChangeArrowheads="1"/>
          </p:cNvSpPr>
          <p:nvPr>
            <p:ph type="title"/>
          </p:nvPr>
        </p:nvSpPr>
        <p:spPr bwMode="auto">
          <a:xfrm>
            <a:off x="355600" y="228600"/>
            <a:ext cx="8966200" cy="182562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5400" dirty="0" smtClean="0">
                <a:solidFill>
                  <a:srgbClr val="FF8832"/>
                </a:solidFill>
                <a:latin typeface="Book Antiqua" pitchFamily="18" charset="0"/>
              </a:rPr>
              <a:t>Lowell Running Club/</a:t>
            </a:r>
            <a:r>
              <a:rPr lang="es-ES_tradnl" altLang="en-US" sz="5400" dirty="0">
                <a:solidFill>
                  <a:srgbClr val="FF6600"/>
                </a:solidFill>
                <a:latin typeface="Book Antiqua"/>
                <a:cs typeface="Book Antiqua"/>
              </a:rPr>
              <a:t>C</a:t>
            </a:r>
            <a:r>
              <a:rPr lang="es-ES_tradnl" sz="5400" dirty="0" smtClean="0">
                <a:solidFill>
                  <a:srgbClr val="FF6600"/>
                </a:solidFill>
                <a:latin typeface="Book Antiqua"/>
                <a:cs typeface="Book Antiqua"/>
              </a:rPr>
              <a:t>lub  </a:t>
            </a:r>
            <a:r>
              <a:rPr lang="es-ES_tradnl" sz="5400" dirty="0">
                <a:solidFill>
                  <a:srgbClr val="FF6600"/>
                </a:solidFill>
                <a:latin typeface="Book Antiqua"/>
                <a:cs typeface="Book Antiqua"/>
              </a:rPr>
              <a:t>para correr</a:t>
            </a:r>
            <a:r>
              <a:rPr lang="en-US" sz="5400" dirty="0">
                <a:solidFill>
                  <a:srgbClr val="FF6600"/>
                </a:solidFill>
                <a:latin typeface="Book Antiqua"/>
                <a:cs typeface="Book Antiqua"/>
              </a:rPr>
              <a:t> </a:t>
            </a:r>
            <a:r>
              <a:rPr lang="en-US" sz="5400" dirty="0" smtClean="0">
                <a:solidFill>
                  <a:srgbClr val="FF6600"/>
                </a:solidFill>
                <a:latin typeface="Book Antiqua"/>
                <a:cs typeface="Book Antiqua"/>
              </a:rPr>
              <a:t>de Lowell</a:t>
            </a:r>
            <a:endParaRPr lang="en-US" altLang="en-US" sz="6100" dirty="0" smtClean="0">
              <a:solidFill>
                <a:srgbClr val="FF8832"/>
              </a:solidFill>
              <a:latin typeface="Book Antiqua"/>
              <a:cs typeface="Book Antiqua"/>
            </a:endParaRPr>
          </a:p>
        </p:txBody>
      </p:sp>
      <p:pic>
        <p:nvPicPr>
          <p:cNvPr id="6" name="Picture 5" descr="2014_OC_Kids_Run_396.jpg"/>
          <p:cNvPicPr>
            <a:picLocks noChangeAspect="1"/>
          </p:cNvPicPr>
          <p:nvPr/>
        </p:nvPicPr>
        <p:blipFill rotWithShape="1">
          <a:blip r:embed="rId2" cstate="print"/>
          <a:srcRect l="14726" b="15686"/>
          <a:stretch/>
        </p:blipFill>
        <p:spPr>
          <a:xfrm>
            <a:off x="7442200" y="2133600"/>
            <a:ext cx="2539170" cy="3769546"/>
          </a:xfrm>
          <a:prstGeom prst="rect">
            <a:avLst/>
          </a:prstGeom>
          <a:ln w="127000" cap="sq" cmpd="thickThin">
            <a:solidFill>
              <a:schemeClr val="tx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903997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bwMode="auto">
          <a:xfrm>
            <a:off x="1041400" y="2362200"/>
            <a:ext cx="6096000" cy="3124200"/>
          </a:xfrm>
          <a:noFill/>
          <a:ln>
            <a:miter lim="800000"/>
            <a:headEnd/>
            <a:tailEnd/>
          </a:ln>
        </p:spPr>
        <p:txBody>
          <a:bodyPr vert="horz" wrap="square" lIns="0" tIns="0" rIns="0" bIns="0" numCol="1" anchor="ctr" anchorCtr="0" compatLnSpc="1">
            <a:prstTxWarp prst="textNoShape">
              <a:avLst/>
            </a:prstTxWarp>
          </a:bodyPr>
          <a:lstStyle/>
          <a:p>
            <a:pPr marL="114300" lvl="1" eaLnBrk="1" hangingPunct="1">
              <a:lnSpc>
                <a:spcPct val="95000"/>
              </a:lnSpc>
              <a:spcBef>
                <a:spcPct val="0"/>
              </a:spcBef>
              <a:buClr>
                <a:srgbClr val="4B4B4B"/>
              </a:buClr>
            </a:pPr>
            <a:r>
              <a:rPr lang="en-US" altLang="en-US" sz="1800" b="1" dirty="0">
                <a:solidFill>
                  <a:srgbClr val="4B4B4B"/>
                </a:solidFill>
                <a:latin typeface="Book Antiqua" pitchFamily="18" charset="0"/>
              </a:rPr>
              <a:t>If it is raining, practices will be canceled.</a:t>
            </a:r>
          </a:p>
          <a:p>
            <a:pPr marL="114300" lvl="1" eaLnBrk="1" hangingPunct="1">
              <a:lnSpc>
                <a:spcPct val="95000"/>
              </a:lnSpc>
              <a:spcBef>
                <a:spcPct val="0"/>
              </a:spcBef>
              <a:buClr>
                <a:srgbClr val="4B4B4B"/>
              </a:buClr>
            </a:pPr>
            <a:r>
              <a:rPr lang="en-US" altLang="en-US" sz="1800" b="1" dirty="0" smtClean="0">
                <a:solidFill>
                  <a:srgbClr val="4B4B4B"/>
                </a:solidFill>
                <a:latin typeface="Book Antiqua" pitchFamily="18" charset="0"/>
              </a:rPr>
              <a:t> Please make sure to pick up our child on time after regular dismissal time./</a:t>
            </a:r>
            <a:r>
              <a:rPr lang="es-ES_tradnl" sz="1800" i="1" dirty="0"/>
              <a:t>Si está lloviendo, se cancelarán las prácticas. Por favor, asegúrese de recoger a </a:t>
            </a:r>
            <a:r>
              <a:rPr lang="es-ES_tradnl" sz="1800" i="1" dirty="0" smtClean="0"/>
              <a:t> hijo/a a </a:t>
            </a:r>
            <a:r>
              <a:rPr lang="es-ES_tradnl" sz="1800" i="1" dirty="0"/>
              <a:t>tiempo después de la hora regular de salida</a:t>
            </a:r>
            <a:endParaRPr lang="en-US" altLang="en-US" sz="1800" b="1" i="1" dirty="0" smtClean="0">
              <a:solidFill>
                <a:srgbClr val="4B4B4B"/>
              </a:solidFill>
              <a:latin typeface="Book Antiqua" pitchFamily="18" charset="0"/>
            </a:endParaRPr>
          </a:p>
          <a:p>
            <a:pPr marL="114300" lvl="1" algn="l" eaLnBrk="1" hangingPunct="1">
              <a:lnSpc>
                <a:spcPct val="95000"/>
              </a:lnSpc>
              <a:spcBef>
                <a:spcPct val="0"/>
              </a:spcBef>
              <a:buClr>
                <a:srgbClr val="4B4B4B"/>
              </a:buClr>
            </a:pPr>
            <a:endParaRPr lang="en-US" altLang="en-US" sz="1800" b="1" i="1" dirty="0" smtClean="0">
              <a:solidFill>
                <a:srgbClr val="595959"/>
              </a:solidFill>
              <a:latin typeface="Book Antiqua" pitchFamily="18" charset="0"/>
            </a:endParaRPr>
          </a:p>
          <a:p>
            <a:pPr marL="114300" lvl="1" algn="l" eaLnBrk="1" hangingPunct="1">
              <a:lnSpc>
                <a:spcPct val="95000"/>
              </a:lnSpc>
              <a:spcBef>
                <a:spcPct val="0"/>
              </a:spcBef>
              <a:buClr>
                <a:srgbClr val="4B4B4B"/>
              </a:buClr>
            </a:pPr>
            <a:endParaRPr lang="en-US" altLang="en-US" sz="1200" dirty="0" smtClean="0">
              <a:solidFill>
                <a:srgbClr val="595959"/>
              </a:solidFill>
              <a:latin typeface="Book Antiqua" pitchFamily="18" charset="0"/>
            </a:endParaRPr>
          </a:p>
        </p:txBody>
      </p:sp>
      <p:sp>
        <p:nvSpPr>
          <p:cNvPr id="11267" name="Rectangle 1"/>
          <p:cNvSpPr>
            <a:spLocks noGrp="1" noChangeArrowheads="1"/>
          </p:cNvSpPr>
          <p:nvPr>
            <p:ph type="title"/>
          </p:nvPr>
        </p:nvSpPr>
        <p:spPr bwMode="auto">
          <a:xfrm>
            <a:off x="355600" y="228600"/>
            <a:ext cx="8966200" cy="182562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5400" dirty="0" smtClean="0">
                <a:solidFill>
                  <a:srgbClr val="FF8832"/>
                </a:solidFill>
                <a:latin typeface="Book Antiqua" pitchFamily="18" charset="0"/>
              </a:rPr>
              <a:t>In Case of Rain/</a:t>
            </a:r>
            <a:br>
              <a:rPr lang="en-US" altLang="en-US" sz="5400" dirty="0" smtClean="0">
                <a:solidFill>
                  <a:srgbClr val="FF8832"/>
                </a:solidFill>
                <a:latin typeface="Book Antiqua" pitchFamily="18" charset="0"/>
              </a:rPr>
            </a:br>
            <a:r>
              <a:rPr lang="en-US" altLang="en-US" sz="5400" i="1" dirty="0" smtClean="0">
                <a:solidFill>
                  <a:srgbClr val="FF8832"/>
                </a:solidFill>
                <a:latin typeface="Book Antiqua" pitchFamily="18" charset="0"/>
              </a:rPr>
              <a:t>En </a:t>
            </a:r>
            <a:r>
              <a:rPr lang="en-US" altLang="en-US" sz="5400" i="1" dirty="0" err="1" smtClean="0">
                <a:solidFill>
                  <a:srgbClr val="FF8832"/>
                </a:solidFill>
                <a:latin typeface="Book Antiqua" pitchFamily="18" charset="0"/>
              </a:rPr>
              <a:t>caso</a:t>
            </a:r>
            <a:r>
              <a:rPr lang="en-US" altLang="en-US" sz="5400" i="1" dirty="0" smtClean="0">
                <a:solidFill>
                  <a:srgbClr val="FF8832"/>
                </a:solidFill>
                <a:latin typeface="Book Antiqua" pitchFamily="18" charset="0"/>
              </a:rPr>
              <a:t> de </a:t>
            </a:r>
            <a:r>
              <a:rPr lang="en-US" altLang="en-US" sz="5400" i="1" dirty="0" err="1" smtClean="0">
                <a:solidFill>
                  <a:srgbClr val="FF8832"/>
                </a:solidFill>
                <a:latin typeface="Book Antiqua" pitchFamily="18" charset="0"/>
              </a:rPr>
              <a:t>lluvia</a:t>
            </a:r>
            <a:endParaRPr lang="en-US" altLang="en-US" sz="6100" i="1" dirty="0" smtClean="0">
              <a:solidFill>
                <a:srgbClr val="FF8832"/>
              </a:solidFill>
              <a:latin typeface="Book Antiqua"/>
              <a:cs typeface="Book Antiqua"/>
            </a:endParaRPr>
          </a:p>
        </p:txBody>
      </p:sp>
      <p:pic>
        <p:nvPicPr>
          <p:cNvPr id="6" name="Picture 5" descr="2014_OC_Kids_Run_396.jpg"/>
          <p:cNvPicPr>
            <a:picLocks noChangeAspect="1"/>
          </p:cNvPicPr>
          <p:nvPr/>
        </p:nvPicPr>
        <p:blipFill rotWithShape="1">
          <a:blip r:embed="rId2" cstate="print"/>
          <a:srcRect l="14726" b="15686"/>
          <a:stretch/>
        </p:blipFill>
        <p:spPr>
          <a:xfrm>
            <a:off x="7442200" y="2133600"/>
            <a:ext cx="2539170" cy="3769546"/>
          </a:xfrm>
          <a:prstGeom prst="rect">
            <a:avLst/>
          </a:prstGeom>
          <a:ln w="127000" cap="sq" cmpd="thickThin">
            <a:solidFill>
              <a:schemeClr val="tx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2935077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bwMode="auto">
          <a:xfrm>
            <a:off x="584200" y="1295400"/>
            <a:ext cx="5791200" cy="4899106"/>
          </a:xfrm>
          <a:noFill/>
          <a:ln>
            <a:miter lim="800000"/>
            <a:headEnd/>
            <a:tailEnd/>
          </a:ln>
        </p:spPr>
        <p:txBody>
          <a:bodyPr vert="horz" wrap="square" lIns="0" tIns="0" rIns="0" bIns="0" numCol="1" anchor="ctr" anchorCtr="0" compatLnSpc="1">
            <a:prstTxWarp prst="textNoShape">
              <a:avLst/>
            </a:prstTxWarp>
          </a:bodyPr>
          <a:lstStyle/>
          <a:p>
            <a:pPr marL="455613" lvl="1" indent="-341313" algn="just" eaLnBrk="1" hangingPunct="1">
              <a:lnSpc>
                <a:spcPct val="95000"/>
              </a:lnSpc>
              <a:spcBef>
                <a:spcPct val="0"/>
              </a:spcBef>
              <a:buClr>
                <a:srgbClr val="4B4B4B"/>
              </a:buClr>
              <a:buFontTx/>
              <a:buChar char="•"/>
            </a:pPr>
            <a:r>
              <a:rPr lang="en-US" altLang="en-US" sz="1800" dirty="0" smtClean="0">
                <a:solidFill>
                  <a:srgbClr val="4B4B4B"/>
                </a:solidFill>
                <a:latin typeface="Book Antiqua" pitchFamily="18" charset="0"/>
              </a:rPr>
              <a:t>Running </a:t>
            </a:r>
            <a:r>
              <a:rPr lang="en-US" altLang="en-US" sz="1800" b="1" dirty="0" smtClean="0">
                <a:solidFill>
                  <a:srgbClr val="4B4B4B"/>
                </a:solidFill>
                <a:latin typeface="Book Antiqua" pitchFamily="18" charset="0"/>
              </a:rPr>
              <a:t>shoes </a:t>
            </a:r>
            <a:r>
              <a:rPr lang="en-US" altLang="en-US" sz="1800" dirty="0" smtClean="0">
                <a:solidFill>
                  <a:srgbClr val="4B4B4B"/>
                </a:solidFill>
                <a:latin typeface="Book Antiqua" pitchFamily="18" charset="0"/>
              </a:rPr>
              <a:t>and breathable socks/</a:t>
            </a:r>
            <a:r>
              <a:rPr lang="es-ES_tradnl" altLang="en-US" sz="1800" i="1" dirty="0" smtClean="0"/>
              <a:t>Tenis</a:t>
            </a:r>
            <a:r>
              <a:rPr lang="es-ES_tradnl" sz="1800" i="1" dirty="0" smtClean="0"/>
              <a:t> </a:t>
            </a:r>
            <a:r>
              <a:rPr lang="es-ES_tradnl" sz="1800" i="1" dirty="0"/>
              <a:t>y calcetines transpirables</a:t>
            </a:r>
            <a:endParaRPr lang="en-US" altLang="en-US" sz="1800" i="1"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pPr>
            <a:endParaRPr lang="en-US" altLang="en-US" sz="1200" dirty="0" smtClean="0">
              <a:latin typeface="Book Antiqua" pitchFamily="18" charset="0"/>
            </a:endParaRPr>
          </a:p>
          <a:p>
            <a:pPr marL="455613" lvl="1" indent="-341313" algn="just" eaLnBrk="1" hangingPunct="1">
              <a:lnSpc>
                <a:spcPct val="95000"/>
              </a:lnSpc>
              <a:spcBef>
                <a:spcPct val="0"/>
              </a:spcBef>
              <a:buClr>
                <a:srgbClr val="4B4B4B"/>
              </a:buClr>
              <a:buFontTx/>
              <a:buChar char="•"/>
            </a:pPr>
            <a:endParaRPr lang="en-US" altLang="en-US" sz="1200" b="1"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800" b="1" dirty="0" smtClean="0">
                <a:solidFill>
                  <a:srgbClr val="4B4B4B"/>
                </a:solidFill>
                <a:latin typeface="Book Antiqua" pitchFamily="18" charset="0"/>
              </a:rPr>
              <a:t>Wear Comfortable Pants/Shorts</a:t>
            </a:r>
            <a:r>
              <a:rPr lang="en-US" altLang="en-US" sz="1800" dirty="0" smtClean="0">
                <a:solidFill>
                  <a:srgbClr val="4B4B4B"/>
                </a:solidFill>
                <a:latin typeface="Book Antiqua" pitchFamily="18" charset="0"/>
              </a:rPr>
              <a:t>. We highly recommend against wearing jeans. They can become very uncomfortable!/</a:t>
            </a:r>
            <a:r>
              <a:rPr lang="es-ES_tradnl" sz="1800" i="1" dirty="0"/>
              <a:t>Use pantalones/pantalones cortos cómodos. Recomendamos altamente contra usar los pantalones </a:t>
            </a:r>
            <a:r>
              <a:rPr lang="es-ES_tradnl" sz="1800" i="1" dirty="0" smtClean="0"/>
              <a:t>de mezclilla. ¡Pueden </a:t>
            </a:r>
            <a:r>
              <a:rPr lang="es-ES_tradnl" sz="1800" i="1" dirty="0"/>
              <a:t>llegar a ser muy incómodos!</a:t>
            </a:r>
            <a:endParaRPr lang="en-US" altLang="en-US" sz="1800" i="1" dirty="0" smtClean="0">
              <a:latin typeface="Book Antiqua" pitchFamily="18" charset="0"/>
            </a:endParaRPr>
          </a:p>
          <a:p>
            <a:pPr marL="455613" lvl="1" indent="-341313" algn="just" eaLnBrk="1" hangingPunct="1">
              <a:lnSpc>
                <a:spcPct val="95000"/>
              </a:lnSpc>
              <a:spcBef>
                <a:spcPct val="0"/>
              </a:spcBef>
              <a:buClr>
                <a:srgbClr val="4B4B4B"/>
              </a:buClr>
              <a:buFontTx/>
              <a:buChar char="•"/>
            </a:pPr>
            <a:endParaRPr lang="en-US" altLang="en-US" sz="1200" b="1"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800" b="1" dirty="0" smtClean="0">
                <a:solidFill>
                  <a:srgbClr val="4B4B4B"/>
                </a:solidFill>
                <a:latin typeface="Book Antiqua" pitchFamily="18" charset="0"/>
              </a:rPr>
              <a:t>Water bottle</a:t>
            </a:r>
            <a:r>
              <a:rPr lang="en-US" altLang="en-US" sz="1800" dirty="0" smtClean="0">
                <a:solidFill>
                  <a:srgbClr val="4B4B4B"/>
                </a:solidFill>
                <a:latin typeface="Book Antiqua" pitchFamily="18" charset="0"/>
              </a:rPr>
              <a:t> with name on it./</a:t>
            </a:r>
            <a:r>
              <a:rPr lang="es-ES_tradnl" sz="1800" i="1" dirty="0"/>
              <a:t>Botella de agua con nombre.</a:t>
            </a:r>
            <a:endParaRPr lang="en-US" altLang="en-US" sz="1800" i="1" dirty="0" smtClean="0">
              <a:latin typeface="Book Antiqua" pitchFamily="18" charset="0"/>
            </a:endParaRPr>
          </a:p>
          <a:p>
            <a:pPr marL="114300" lvl="1" algn="just" eaLnBrk="1" hangingPunct="1">
              <a:lnSpc>
                <a:spcPct val="95000"/>
              </a:lnSpc>
              <a:spcBef>
                <a:spcPct val="0"/>
              </a:spcBef>
              <a:buClr>
                <a:srgbClr val="4B4B4B"/>
              </a:buClr>
            </a:pPr>
            <a:endParaRPr lang="en-US" altLang="en-US" sz="1200" dirty="0" smtClean="0">
              <a:solidFill>
                <a:srgbClr val="4B4B4B"/>
              </a:solidFill>
              <a:latin typeface="Book Antiqua" pitchFamily="18" charset="0"/>
            </a:endParaRPr>
          </a:p>
          <a:p>
            <a:pPr marL="455613" lvl="1" indent="-341313" algn="just" eaLnBrk="1" hangingPunct="1">
              <a:lnSpc>
                <a:spcPct val="95000"/>
              </a:lnSpc>
              <a:spcBef>
                <a:spcPct val="0"/>
              </a:spcBef>
              <a:buClr>
                <a:srgbClr val="4B4B4B"/>
              </a:buClr>
              <a:buFontTx/>
              <a:buChar char="•"/>
            </a:pPr>
            <a:r>
              <a:rPr lang="en-US" altLang="en-US" sz="1800" dirty="0" smtClean="0">
                <a:solidFill>
                  <a:srgbClr val="4B4B4B"/>
                </a:solidFill>
                <a:latin typeface="Book Antiqua" pitchFamily="18" charset="0"/>
              </a:rPr>
              <a:t>Signed </a:t>
            </a:r>
            <a:r>
              <a:rPr lang="en-US" altLang="en-US" sz="1800" b="1" dirty="0" smtClean="0">
                <a:solidFill>
                  <a:srgbClr val="4B4B4B"/>
                </a:solidFill>
                <a:latin typeface="Book Antiqua" pitchFamily="18" charset="0"/>
              </a:rPr>
              <a:t>Nutritional Challenge slip</a:t>
            </a:r>
            <a:r>
              <a:rPr lang="en-US" altLang="en-US" sz="1800" dirty="0" smtClean="0">
                <a:solidFill>
                  <a:srgbClr val="4B4B4B"/>
                </a:solidFill>
                <a:latin typeface="Book Antiqua" pitchFamily="18" charset="0"/>
              </a:rPr>
              <a:t> (discussed in a future slide)/</a:t>
            </a:r>
            <a:r>
              <a:rPr lang="en-US" altLang="en-US" sz="1800" dirty="0" err="1" smtClean="0">
                <a:solidFill>
                  <a:srgbClr val="4B4B4B"/>
                </a:solidFill>
                <a:latin typeface="Book Antiqua" pitchFamily="18" charset="0"/>
              </a:rPr>
              <a:t>Boletín</a:t>
            </a:r>
            <a:r>
              <a:rPr lang="en-US" altLang="en-US" sz="1800" dirty="0" smtClean="0">
                <a:solidFill>
                  <a:srgbClr val="4B4B4B"/>
                </a:solidFill>
                <a:latin typeface="Book Antiqua" pitchFamily="18" charset="0"/>
              </a:rPr>
              <a:t> de </a:t>
            </a:r>
            <a:r>
              <a:rPr lang="es-ES_tradnl" altLang="en-US" sz="1800" dirty="0" smtClean="0"/>
              <a:t>r</a:t>
            </a:r>
            <a:r>
              <a:rPr lang="es-ES_tradnl" sz="1800" dirty="0" smtClean="0"/>
              <a:t>eto nutricional firmado</a:t>
            </a:r>
            <a:endParaRPr lang="en-US" altLang="en-US" sz="1800" dirty="0" smtClean="0">
              <a:solidFill>
                <a:srgbClr val="4B4B4B"/>
              </a:solidFill>
              <a:latin typeface="Book Antiqua" pitchFamily="18" charset="0"/>
            </a:endParaRPr>
          </a:p>
        </p:txBody>
      </p:sp>
      <p:sp>
        <p:nvSpPr>
          <p:cNvPr id="13315" name="Rectangle 1"/>
          <p:cNvSpPr>
            <a:spLocks noGrp="1" noChangeArrowheads="1"/>
          </p:cNvSpPr>
          <p:nvPr>
            <p:ph type="title"/>
          </p:nvPr>
        </p:nvSpPr>
        <p:spPr bwMode="auto">
          <a:xfrm>
            <a:off x="279400" y="152400"/>
            <a:ext cx="9601200" cy="128587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5400" dirty="0" smtClean="0">
                <a:solidFill>
                  <a:srgbClr val="FF8832"/>
                </a:solidFill>
                <a:latin typeface="Book Antiqua" pitchFamily="18" charset="0"/>
              </a:rPr>
              <a:t>Training Checklist/</a:t>
            </a:r>
            <a:r>
              <a:rPr lang="en-US" altLang="en-US" sz="5400" dirty="0" err="1" smtClean="0">
                <a:solidFill>
                  <a:srgbClr val="FF8832"/>
                </a:solidFill>
                <a:latin typeface="Book Antiqua" pitchFamily="18" charset="0"/>
              </a:rPr>
              <a:t>Necesidades</a:t>
            </a:r>
            <a:r>
              <a:rPr lang="en-US" altLang="en-US" sz="5400" dirty="0" smtClean="0">
                <a:solidFill>
                  <a:srgbClr val="FF8832"/>
                </a:solidFill>
                <a:latin typeface="Book Antiqua" pitchFamily="18" charset="0"/>
              </a:rPr>
              <a:t> de </a:t>
            </a:r>
            <a:r>
              <a:rPr lang="en-US" altLang="en-US" sz="5400" dirty="0" err="1" smtClean="0">
                <a:solidFill>
                  <a:srgbClr val="FF8832"/>
                </a:solidFill>
                <a:latin typeface="Book Antiqua" pitchFamily="18" charset="0"/>
              </a:rPr>
              <a:t>entranamiento</a:t>
            </a:r>
            <a:endParaRPr lang="en-US" altLang="en-US" sz="5400" dirty="0" smtClean="0">
              <a:solidFill>
                <a:srgbClr val="FF8832"/>
              </a:solidFill>
              <a:latin typeface="Book Antiqua" pitchFamily="18" charset="0"/>
            </a:endParaRPr>
          </a:p>
        </p:txBody>
      </p:sp>
      <p:pic>
        <p:nvPicPr>
          <p:cNvPr id="6" name="Picture 5" descr="2014_OC_Kids_Run_177.jpg"/>
          <p:cNvPicPr>
            <a:picLocks noChangeAspect="1"/>
          </p:cNvPicPr>
          <p:nvPr/>
        </p:nvPicPr>
        <p:blipFill>
          <a:blip r:embed="rId2" cstate="print"/>
          <a:stretch>
            <a:fillRect/>
          </a:stretch>
        </p:blipFill>
        <p:spPr>
          <a:xfrm>
            <a:off x="7213600" y="2133600"/>
            <a:ext cx="2486770" cy="3733800"/>
          </a:xfrm>
          <a:prstGeom prst="rect">
            <a:avLst/>
          </a:prstGeom>
          <a:ln w="127000" cap="sq" cmpd="thickThin">
            <a:solidFill>
              <a:schemeClr val="tx2">
                <a:lumMod val="75000"/>
              </a:schemeClr>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2"/>
          <p:cNvSpPr>
            <a:spLocks noGrp="1" noChangeArrowheads="1"/>
          </p:cNvSpPr>
          <p:nvPr>
            <p:ph type="subTitle" idx="1"/>
          </p:nvPr>
        </p:nvSpPr>
        <p:spPr>
          <a:xfrm>
            <a:off x="889000" y="685800"/>
            <a:ext cx="6243336" cy="5396049"/>
          </a:xfrm>
        </p:spPr>
        <p:txBody>
          <a:bodyPr lIns="0" tIns="0" rIns="0" bIns="0" anchor="ctr"/>
          <a:lstStyle/>
          <a:p>
            <a:pPr lvl="1" indent="-342893" algn="l" eaLnBrk="1" hangingPunct="1">
              <a:lnSpc>
                <a:spcPct val="95000"/>
              </a:lnSpc>
              <a:spcBef>
                <a:spcPct val="0"/>
              </a:spcBef>
              <a:buClr>
                <a:srgbClr val="4B4B4B"/>
              </a:buClr>
              <a:buFontTx/>
              <a:buChar char="•"/>
              <a:defRPr/>
            </a:pPr>
            <a:endParaRPr lang="en-US" sz="1600" dirty="0">
              <a:solidFill>
                <a:srgbClr val="4B4B4B"/>
              </a:solidFill>
              <a:latin typeface="Book Antiqua" pitchFamily="18" charset="0"/>
            </a:endParaRPr>
          </a:p>
          <a:p>
            <a:pPr lvl="1" indent="-342893" algn="just" eaLnBrk="1" hangingPunct="1">
              <a:lnSpc>
                <a:spcPct val="95000"/>
              </a:lnSpc>
              <a:spcBef>
                <a:spcPct val="0"/>
              </a:spcBef>
              <a:buClr>
                <a:srgbClr val="4B4B4B"/>
              </a:buClr>
              <a:defRPr/>
            </a:pPr>
            <a:endParaRPr lang="en-US" sz="1200" dirty="0" smtClean="0">
              <a:latin typeface="Book Antiqua" pitchFamily="18" charset="0"/>
            </a:endParaRPr>
          </a:p>
          <a:p>
            <a:pPr lvl="1" indent="-342893" algn="just" eaLnBrk="1" hangingPunct="1">
              <a:lnSpc>
                <a:spcPct val="95000"/>
              </a:lnSpc>
              <a:spcBef>
                <a:spcPct val="0"/>
              </a:spcBef>
              <a:buClr>
                <a:srgbClr val="4B4B4B"/>
              </a:buClr>
              <a:defRPr/>
            </a:pPr>
            <a:endParaRPr lang="en-US" sz="1200" dirty="0" smtClean="0">
              <a:latin typeface="Book Antiqua" pitchFamily="18" charset="0"/>
            </a:endParaRPr>
          </a:p>
          <a:p>
            <a:pPr lvl="1" indent="-342893" algn="just" eaLnBrk="1" hangingPunct="1">
              <a:lnSpc>
                <a:spcPct val="95000"/>
              </a:lnSpc>
              <a:spcBef>
                <a:spcPct val="0"/>
              </a:spcBef>
              <a:buClr>
                <a:srgbClr val="4B4B4B"/>
              </a:buClr>
              <a:buFontTx/>
              <a:buChar char="•"/>
              <a:defRPr/>
            </a:pPr>
            <a:r>
              <a:rPr lang="en-US" sz="1600" dirty="0">
                <a:solidFill>
                  <a:srgbClr val="4B4B4B"/>
                </a:solidFill>
                <a:latin typeface="Book Antiqua" pitchFamily="18" charset="0"/>
              </a:rPr>
              <a:t>All students will receive an </a:t>
            </a:r>
            <a:r>
              <a:rPr lang="en-US" sz="1600" b="1" dirty="0">
                <a:solidFill>
                  <a:srgbClr val="4B4B4B"/>
                </a:solidFill>
                <a:latin typeface="Book Antiqua" pitchFamily="18" charset="0"/>
              </a:rPr>
              <a:t>OC Marathon Waiver</a:t>
            </a:r>
            <a:r>
              <a:rPr lang="en-US" sz="1600" dirty="0">
                <a:solidFill>
                  <a:srgbClr val="4B4B4B"/>
                </a:solidFill>
                <a:latin typeface="Book Antiqua" pitchFamily="18" charset="0"/>
              </a:rPr>
              <a:t> and our </a:t>
            </a:r>
            <a:r>
              <a:rPr lang="en-US" sz="1600" b="1" dirty="0" smtClean="0">
                <a:solidFill>
                  <a:srgbClr val="595959"/>
                </a:solidFill>
                <a:latin typeface="Book Antiqua" pitchFamily="18" charset="0"/>
              </a:rPr>
              <a:t>Lowell Lions </a:t>
            </a:r>
            <a:r>
              <a:rPr lang="en-US" sz="1600" b="1" dirty="0" smtClean="0">
                <a:solidFill>
                  <a:srgbClr val="4B4B4B"/>
                </a:solidFill>
                <a:latin typeface="Book Antiqua" pitchFamily="18" charset="0"/>
              </a:rPr>
              <a:t>Pledge</a:t>
            </a:r>
            <a:r>
              <a:rPr lang="en-US" sz="1600" dirty="0">
                <a:solidFill>
                  <a:srgbClr val="4B4B4B"/>
                </a:solidFill>
                <a:latin typeface="Book Antiqua" pitchFamily="18" charset="0"/>
              </a:rPr>
              <a:t>.</a:t>
            </a:r>
            <a:r>
              <a:rPr lang="en-US" sz="1600" dirty="0" smtClean="0">
                <a:solidFill>
                  <a:srgbClr val="FF0000"/>
                </a:solidFill>
                <a:latin typeface="Book Antiqua" pitchFamily="18" charset="0"/>
              </a:rPr>
              <a:t> </a:t>
            </a:r>
            <a:r>
              <a:rPr lang="en-US" sz="1600" b="1" dirty="0">
                <a:solidFill>
                  <a:schemeClr val="tx1">
                    <a:lumMod val="75000"/>
                    <a:lumOff val="25000"/>
                  </a:schemeClr>
                </a:solidFill>
                <a:latin typeface="Book Antiqua" pitchFamily="18" charset="0"/>
              </a:rPr>
              <a:t>Both of these need to be signed and turned in at our first training</a:t>
            </a:r>
            <a:r>
              <a:rPr lang="en-US" sz="1600" b="1" dirty="0" smtClean="0">
                <a:solidFill>
                  <a:schemeClr val="tx1">
                    <a:lumMod val="75000"/>
                    <a:lumOff val="25000"/>
                  </a:schemeClr>
                </a:solidFill>
                <a:latin typeface="Book Antiqua" pitchFamily="18" charset="0"/>
              </a:rPr>
              <a:t>./</a:t>
            </a:r>
            <a:r>
              <a:rPr lang="es-ES_tradnl" sz="1600" i="1" dirty="0">
                <a:latin typeface="Book Antiqua"/>
                <a:cs typeface="Book Antiqua"/>
              </a:rPr>
              <a:t>Todos los estudiantes recibirán una </a:t>
            </a:r>
            <a:r>
              <a:rPr lang="es-ES_tradnl" sz="1600" b="1" i="1" dirty="0">
                <a:latin typeface="Book Antiqua"/>
                <a:cs typeface="Book Antiqua"/>
              </a:rPr>
              <a:t>exención de la maratón de OC</a:t>
            </a:r>
            <a:r>
              <a:rPr lang="es-ES_tradnl" sz="1600" i="1" dirty="0">
                <a:latin typeface="Book Antiqua"/>
                <a:cs typeface="Book Antiqua"/>
              </a:rPr>
              <a:t> </a:t>
            </a:r>
            <a:r>
              <a:rPr lang="es-ES_tradnl" sz="1600" b="1" i="1" dirty="0">
                <a:latin typeface="Book Antiqua"/>
                <a:cs typeface="Book Antiqua"/>
              </a:rPr>
              <a:t>y nuestro compromiso de leones de Lowell</a:t>
            </a:r>
            <a:r>
              <a:rPr lang="es-ES_tradnl" sz="1600" i="1" dirty="0">
                <a:latin typeface="Book Antiqua"/>
                <a:cs typeface="Book Antiqua"/>
              </a:rPr>
              <a:t>. Ambos </a:t>
            </a:r>
            <a:r>
              <a:rPr lang="es-ES_tradnl" sz="1600" i="1" dirty="0" smtClean="0">
                <a:latin typeface="Book Antiqua"/>
                <a:cs typeface="Book Antiqua"/>
              </a:rPr>
              <a:t>de estos </a:t>
            </a:r>
            <a:r>
              <a:rPr lang="es-ES_tradnl" sz="1600" i="1" dirty="0">
                <a:latin typeface="Book Antiqua"/>
                <a:cs typeface="Book Antiqua"/>
              </a:rPr>
              <a:t>necesitan ser firmadas y entregadas nuestro primer entrenamiento.</a:t>
            </a:r>
            <a:endParaRPr lang="en-US" sz="1600" b="1" i="1" dirty="0">
              <a:solidFill>
                <a:schemeClr val="tx1">
                  <a:lumMod val="75000"/>
                  <a:lumOff val="25000"/>
                </a:schemeClr>
              </a:solidFill>
              <a:latin typeface="Book Antiqua"/>
              <a:cs typeface="Book Antiqua"/>
            </a:endParaRPr>
          </a:p>
          <a:p>
            <a:pPr lvl="1" indent="-342893" algn="just" eaLnBrk="1" hangingPunct="1">
              <a:lnSpc>
                <a:spcPct val="95000"/>
              </a:lnSpc>
              <a:spcBef>
                <a:spcPct val="0"/>
              </a:spcBef>
              <a:buClr>
                <a:srgbClr val="4B4B4B"/>
              </a:buClr>
              <a:buFontTx/>
              <a:buChar char="•"/>
              <a:defRPr/>
            </a:pPr>
            <a:endParaRPr lang="en-US" sz="1200" dirty="0" smtClean="0">
              <a:latin typeface="Book Antiqua" pitchFamily="18" charset="0"/>
            </a:endParaRPr>
          </a:p>
          <a:p>
            <a:pPr lvl="1" indent="-342893" algn="just" eaLnBrk="1" hangingPunct="1">
              <a:lnSpc>
                <a:spcPct val="95000"/>
              </a:lnSpc>
              <a:spcBef>
                <a:spcPct val="0"/>
              </a:spcBef>
              <a:buClr>
                <a:srgbClr val="4B4B4B"/>
              </a:buClr>
              <a:buFontTx/>
              <a:buChar char="•"/>
              <a:defRPr/>
            </a:pPr>
            <a:r>
              <a:rPr lang="en-US" sz="1600" dirty="0">
                <a:solidFill>
                  <a:srgbClr val="4B4B4B"/>
                </a:solidFill>
                <a:latin typeface="Book Antiqua" pitchFamily="18" charset="0"/>
              </a:rPr>
              <a:t>Our weekly</a:t>
            </a:r>
            <a:r>
              <a:rPr lang="en-US" sz="1600" b="1" dirty="0">
                <a:solidFill>
                  <a:srgbClr val="4B4B4B"/>
                </a:solidFill>
                <a:latin typeface="Book Antiqua" pitchFamily="18" charset="0"/>
              </a:rPr>
              <a:t> Nutritional Newsletter</a:t>
            </a:r>
            <a:r>
              <a:rPr lang="en-US" sz="1600" dirty="0">
                <a:solidFill>
                  <a:srgbClr val="4B4B4B"/>
                </a:solidFill>
                <a:latin typeface="Book Antiqua" pitchFamily="18" charset="0"/>
              </a:rPr>
              <a:t> will be distributed to students at check-out. These need to be </a:t>
            </a:r>
            <a:r>
              <a:rPr lang="en-US" sz="1600" i="1" dirty="0">
                <a:solidFill>
                  <a:srgbClr val="4B4B4B"/>
                </a:solidFill>
                <a:latin typeface="Book Antiqua" pitchFamily="18" charset="0"/>
              </a:rPr>
              <a:t>signed and returned at every training</a:t>
            </a:r>
            <a:r>
              <a:rPr lang="en-US" sz="1600" dirty="0">
                <a:solidFill>
                  <a:srgbClr val="4B4B4B"/>
                </a:solidFill>
                <a:latin typeface="Book Antiqua" pitchFamily="18" charset="0"/>
              </a:rPr>
              <a:t> for students to be entered in our weekly drawings. </a:t>
            </a:r>
            <a:r>
              <a:rPr lang="en-US" sz="1600" u="sng" dirty="0">
                <a:solidFill>
                  <a:srgbClr val="4B4B4B"/>
                </a:solidFill>
                <a:latin typeface="Book Antiqua" pitchFamily="18" charset="0"/>
              </a:rPr>
              <a:t>Do not</a:t>
            </a:r>
            <a:r>
              <a:rPr lang="en-US" sz="1600" dirty="0">
                <a:solidFill>
                  <a:srgbClr val="4B4B4B"/>
                </a:solidFill>
                <a:latin typeface="Book Antiqua" pitchFamily="18" charset="0"/>
              </a:rPr>
              <a:t> turn these in to your classroom teacher</a:t>
            </a:r>
            <a:r>
              <a:rPr lang="en-US" sz="1600" dirty="0" smtClean="0">
                <a:solidFill>
                  <a:srgbClr val="4B4B4B"/>
                </a:solidFill>
                <a:latin typeface="Book Antiqua" pitchFamily="18" charset="0"/>
              </a:rPr>
              <a:t>./</a:t>
            </a:r>
            <a:r>
              <a:rPr lang="es-ES_tradnl" sz="1600" i="1" dirty="0">
                <a:latin typeface="Book Antiqua"/>
                <a:cs typeface="Book Antiqua"/>
              </a:rPr>
              <a:t>Nuestro boletín nutricional semanal se distribuirá a los estudiantes a la salida. Estos necesitan ser </a:t>
            </a:r>
            <a:r>
              <a:rPr lang="es-ES_tradnl" sz="1600" i="1" dirty="0" smtClean="0">
                <a:latin typeface="Book Antiqua"/>
                <a:cs typeface="Book Antiqua"/>
              </a:rPr>
              <a:t>firmados </a:t>
            </a:r>
            <a:r>
              <a:rPr lang="es-ES_tradnl" sz="1600" i="1" dirty="0">
                <a:latin typeface="Book Antiqua"/>
                <a:cs typeface="Book Antiqua"/>
              </a:rPr>
              <a:t>y </a:t>
            </a:r>
            <a:r>
              <a:rPr lang="es-ES_tradnl" sz="1600" i="1" dirty="0" smtClean="0">
                <a:latin typeface="Book Antiqua"/>
                <a:cs typeface="Book Antiqua"/>
              </a:rPr>
              <a:t>devueltos cada entrenamiento </a:t>
            </a:r>
            <a:r>
              <a:rPr lang="es-ES_tradnl" sz="1600" i="1" dirty="0">
                <a:latin typeface="Book Antiqua"/>
                <a:cs typeface="Book Antiqua"/>
              </a:rPr>
              <a:t>de los alumnos </a:t>
            </a:r>
            <a:r>
              <a:rPr lang="es-ES_tradnl" sz="1600" i="1" dirty="0" smtClean="0">
                <a:latin typeface="Book Antiqua"/>
                <a:cs typeface="Book Antiqua"/>
              </a:rPr>
              <a:t>para </a:t>
            </a:r>
            <a:r>
              <a:rPr lang="es-ES_tradnl" sz="1600" i="1" dirty="0">
                <a:latin typeface="Book Antiqua"/>
                <a:cs typeface="Book Antiqua"/>
              </a:rPr>
              <a:t>introducirse en nuestros sorteos semanales. </a:t>
            </a:r>
            <a:r>
              <a:rPr lang="es-ES_tradnl" sz="1600" i="1" dirty="0" smtClean="0">
                <a:latin typeface="Book Antiqua"/>
                <a:cs typeface="Book Antiqua"/>
              </a:rPr>
              <a:t>No lo entreguen a sus maestros/as.</a:t>
            </a:r>
            <a:endParaRPr lang="en-US" sz="1600" i="1" dirty="0">
              <a:solidFill>
                <a:srgbClr val="4B4B4B"/>
              </a:solidFill>
              <a:latin typeface="Book Antiqua"/>
              <a:cs typeface="Book Antiqua"/>
            </a:endParaRPr>
          </a:p>
        </p:txBody>
      </p:sp>
      <p:sp>
        <p:nvSpPr>
          <p:cNvPr id="14339" name="Rectangle 1"/>
          <p:cNvSpPr>
            <a:spLocks noGrp="1" noChangeArrowheads="1"/>
          </p:cNvSpPr>
          <p:nvPr>
            <p:ph type="title"/>
          </p:nvPr>
        </p:nvSpPr>
        <p:spPr bwMode="auto">
          <a:xfrm>
            <a:off x="279400" y="381000"/>
            <a:ext cx="9601200" cy="1362075"/>
          </a:xfrm>
          <a:noFill/>
          <a:ln>
            <a:miter lim="800000"/>
            <a:headEnd/>
            <a:tailEnd/>
          </a:ln>
        </p:spPr>
        <p:txBody>
          <a:bodyPr vert="horz" wrap="square" lIns="0" tIns="0" rIns="0" bIns="0" numCol="1" anchor="t" anchorCtr="0" compatLnSpc="1">
            <a:prstTxWarp prst="textNoShape">
              <a:avLst/>
            </a:prstTxWarp>
          </a:bodyPr>
          <a:lstStyle/>
          <a:p>
            <a:pPr eaLnBrk="1" hangingPunct="1">
              <a:lnSpc>
                <a:spcPct val="95000"/>
              </a:lnSpc>
            </a:pPr>
            <a:r>
              <a:rPr lang="en-US" altLang="en-US" sz="5400" dirty="0" smtClean="0">
                <a:solidFill>
                  <a:srgbClr val="FF8832"/>
                </a:solidFill>
                <a:latin typeface="Book Antiqua" pitchFamily="18" charset="0"/>
              </a:rPr>
              <a:t>First Week "Must-Do's”/</a:t>
            </a:r>
            <a:r>
              <a:rPr lang="en-US" altLang="en-US" sz="5400" dirty="0" err="1" smtClean="0">
                <a:solidFill>
                  <a:srgbClr val="FF8832"/>
                </a:solidFill>
                <a:latin typeface="Book Antiqua" pitchFamily="18" charset="0"/>
              </a:rPr>
              <a:t>Deberes</a:t>
            </a:r>
            <a:r>
              <a:rPr lang="en-US" altLang="en-US" sz="5400" dirty="0" smtClean="0">
                <a:solidFill>
                  <a:srgbClr val="FF8832"/>
                </a:solidFill>
                <a:latin typeface="Book Antiqua" pitchFamily="18" charset="0"/>
              </a:rPr>
              <a:t> de la </a:t>
            </a:r>
            <a:r>
              <a:rPr lang="en-US" altLang="en-US" sz="5400" dirty="0" err="1" smtClean="0">
                <a:solidFill>
                  <a:srgbClr val="FF8832"/>
                </a:solidFill>
                <a:latin typeface="Book Antiqua" pitchFamily="18" charset="0"/>
              </a:rPr>
              <a:t>primera</a:t>
            </a:r>
            <a:r>
              <a:rPr lang="en-US" altLang="en-US" sz="5400" dirty="0" smtClean="0">
                <a:solidFill>
                  <a:srgbClr val="FF8832"/>
                </a:solidFill>
                <a:latin typeface="Book Antiqua" pitchFamily="18" charset="0"/>
              </a:rPr>
              <a:t> </a:t>
            </a:r>
            <a:r>
              <a:rPr lang="en-US" altLang="en-US" sz="5400" dirty="0" err="1" smtClean="0">
                <a:solidFill>
                  <a:srgbClr val="FF8832"/>
                </a:solidFill>
                <a:latin typeface="Book Antiqua" pitchFamily="18" charset="0"/>
              </a:rPr>
              <a:t>semana</a:t>
            </a:r>
            <a:endParaRPr lang="en-US" altLang="en-US" sz="5400" dirty="0" smtClean="0">
              <a:solidFill>
                <a:srgbClr val="FF8832"/>
              </a:solidFill>
              <a:latin typeface="Book Antiqua" pitchFamily="18" charset="0"/>
            </a:endParaRPr>
          </a:p>
        </p:txBody>
      </p:sp>
      <p:pic>
        <p:nvPicPr>
          <p:cNvPr id="14343" name="Picture 7" descr="C:\Users\Scanner\Desktop\2014_OC_Kids_Run_494.jpg"/>
          <p:cNvPicPr>
            <a:picLocks noChangeAspect="1" noChangeArrowheads="1"/>
          </p:cNvPicPr>
          <p:nvPr/>
        </p:nvPicPr>
        <p:blipFill>
          <a:blip r:embed="rId2" cstate="print"/>
          <a:srcRect/>
          <a:stretch>
            <a:fillRect/>
          </a:stretch>
        </p:blipFill>
        <p:spPr bwMode="auto">
          <a:xfrm>
            <a:off x="7518400" y="2286000"/>
            <a:ext cx="2438400" cy="1881051"/>
          </a:xfrm>
          <a:prstGeom prst="rect">
            <a:avLst/>
          </a:prstGeom>
          <a:ln w="101600" cap="sq" cmpd="thickThin">
            <a:solidFill>
              <a:schemeClr val="tx2">
                <a:lumMod val="75000"/>
              </a:schemeClr>
            </a:solidFill>
            <a:prstDash val="solid"/>
            <a:miter lim="800000"/>
          </a:ln>
          <a:effectLst>
            <a:innerShdw blurRad="76200">
              <a:srgbClr val="000000"/>
            </a:innerShdw>
          </a:effectLst>
        </p:spPr>
      </p:pic>
      <p:pic>
        <p:nvPicPr>
          <p:cNvPr id="14344" name="Picture 8" descr="C:\Users\Scanner\Desktop\2014_OC_Kids_Run_470.jpg"/>
          <p:cNvPicPr>
            <a:picLocks noChangeAspect="1" noChangeArrowheads="1"/>
          </p:cNvPicPr>
          <p:nvPr/>
        </p:nvPicPr>
        <p:blipFill>
          <a:blip r:embed="rId3" cstate="print"/>
          <a:srcRect/>
          <a:stretch>
            <a:fillRect/>
          </a:stretch>
        </p:blipFill>
        <p:spPr bwMode="auto">
          <a:xfrm>
            <a:off x="7518400" y="4495800"/>
            <a:ext cx="2438400" cy="1996865"/>
          </a:xfrm>
          <a:prstGeom prst="rect">
            <a:avLst/>
          </a:prstGeom>
          <a:ln w="101600" cap="sq" cmpd="thickThin">
            <a:solidFill>
              <a:schemeClr val="tx2">
                <a:lumMod val="75000"/>
              </a:schemeClr>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txBox="1">
            <a:spLocks/>
          </p:cNvSpPr>
          <p:nvPr/>
        </p:nvSpPr>
        <p:spPr bwMode="auto">
          <a:xfrm>
            <a:off x="812800" y="34724"/>
            <a:ext cx="8636000" cy="1600200"/>
          </a:xfrm>
          <a:prstGeom prst="rect">
            <a:avLst/>
          </a:prstGeom>
          <a:noFill/>
          <a:ln w="9525">
            <a:noFill/>
            <a:miter lim="800000"/>
            <a:headEnd/>
            <a:tailEnd/>
          </a:ln>
        </p:spPr>
        <p:txBody>
          <a:bodyPr lIns="101595" tIns="50795" rIns="101595" bIns="50795"/>
          <a:lstStyle/>
          <a:p>
            <a:pPr algn="ctr" eaLnBrk="1" hangingPunct="1"/>
            <a:r>
              <a:rPr lang="en-US" altLang="en-US" sz="4800" dirty="0">
                <a:solidFill>
                  <a:srgbClr val="FF6600"/>
                </a:solidFill>
                <a:latin typeface="Book Antiqua" pitchFamily="18" charset="0"/>
              </a:rPr>
              <a:t>Coaching Positive Motivation/</a:t>
            </a:r>
            <a:r>
              <a:rPr lang="es-ES_tradnl" sz="4800" i="1" dirty="0" err="1">
                <a:solidFill>
                  <a:srgbClr val="FF6600"/>
                </a:solidFill>
              </a:rPr>
              <a:t>Coaching</a:t>
            </a:r>
            <a:r>
              <a:rPr lang="es-ES_tradnl" sz="4800" i="1" dirty="0">
                <a:solidFill>
                  <a:srgbClr val="FF6600"/>
                </a:solidFill>
              </a:rPr>
              <a:t> motivación positiva</a:t>
            </a:r>
            <a:endParaRPr lang="en-US" altLang="en-US" sz="4800" i="1" dirty="0">
              <a:solidFill>
                <a:srgbClr val="FF6600"/>
              </a:solidFill>
              <a:latin typeface="Book Antiqua" pitchFamily="18" charset="0"/>
              <a:cs typeface="Arial" charset="0"/>
            </a:endParaRPr>
          </a:p>
        </p:txBody>
      </p:sp>
      <p:sp>
        <p:nvSpPr>
          <p:cNvPr id="15363" name="Rectangle 2"/>
          <p:cNvSpPr>
            <a:spLocks noChangeArrowheads="1"/>
          </p:cNvSpPr>
          <p:nvPr/>
        </p:nvSpPr>
        <p:spPr bwMode="auto">
          <a:xfrm>
            <a:off x="1574800" y="1828800"/>
            <a:ext cx="7924799" cy="3603037"/>
          </a:xfrm>
          <a:prstGeom prst="rect">
            <a:avLst/>
          </a:prstGeom>
          <a:noFill/>
          <a:ln w="9525">
            <a:noFill/>
            <a:miter lim="800000"/>
            <a:headEnd/>
            <a:tailEnd/>
          </a:ln>
        </p:spPr>
        <p:txBody>
          <a:bodyPr wrap="square" lIns="91438" rIns="91438">
            <a:spAutoFit/>
          </a:bodyPr>
          <a:lstStyle/>
          <a:p>
            <a:pPr lvl="1" indent="-341313" eaLnBrk="1" hangingPunct="1">
              <a:lnSpc>
                <a:spcPct val="95000"/>
              </a:lnSpc>
              <a:buClr>
                <a:srgbClr val="4B4B4B"/>
              </a:buClr>
              <a:buFontTx/>
              <a:buChar char="•"/>
            </a:pPr>
            <a:r>
              <a:rPr lang="en-US" altLang="en-US" sz="1600" b="1" dirty="0">
                <a:solidFill>
                  <a:srgbClr val="000000"/>
                </a:solidFill>
                <a:latin typeface="Book Antiqua" pitchFamily="18" charset="0"/>
              </a:rPr>
              <a:t>Understand the overriding goals of the program</a:t>
            </a:r>
          </a:p>
          <a:p>
            <a:pPr lvl="2" indent="-341313" eaLnBrk="1" hangingPunct="1">
              <a:lnSpc>
                <a:spcPct val="95000"/>
              </a:lnSpc>
              <a:buClr>
                <a:srgbClr val="4B4B4B"/>
              </a:buClr>
              <a:buFontTx/>
              <a:buChar char="•"/>
            </a:pPr>
            <a:r>
              <a:rPr lang="en-US" altLang="en-US" sz="1600" b="1" dirty="0">
                <a:solidFill>
                  <a:srgbClr val="000000"/>
                </a:solidFill>
                <a:latin typeface="Book Antiqua" pitchFamily="18" charset="0"/>
              </a:rPr>
              <a:t>To have fun.</a:t>
            </a:r>
          </a:p>
          <a:p>
            <a:pPr lvl="2" indent="-341313" eaLnBrk="1" hangingPunct="1">
              <a:lnSpc>
                <a:spcPct val="95000"/>
              </a:lnSpc>
              <a:buClr>
                <a:srgbClr val="4B4B4B"/>
              </a:buClr>
              <a:buFontTx/>
              <a:buChar char="•"/>
            </a:pPr>
            <a:r>
              <a:rPr lang="en-US" altLang="en-US" sz="1600" b="1" dirty="0">
                <a:solidFill>
                  <a:srgbClr val="000000"/>
                </a:solidFill>
                <a:latin typeface="Book Antiqua" pitchFamily="18" charset="0"/>
              </a:rPr>
              <a:t>To improve skills.</a:t>
            </a:r>
          </a:p>
          <a:p>
            <a:pPr lvl="2" indent="-341313" eaLnBrk="1" hangingPunct="1">
              <a:lnSpc>
                <a:spcPct val="95000"/>
              </a:lnSpc>
              <a:buClr>
                <a:srgbClr val="4B4B4B"/>
              </a:buClr>
              <a:buFontTx/>
              <a:buChar char="•"/>
            </a:pPr>
            <a:r>
              <a:rPr lang="en-US" altLang="en-US" sz="1600" b="1" dirty="0">
                <a:solidFill>
                  <a:srgbClr val="000000"/>
                </a:solidFill>
                <a:latin typeface="Book Antiqua" pitchFamily="18" charset="0"/>
              </a:rPr>
              <a:t>To learn new skills.</a:t>
            </a:r>
          </a:p>
          <a:p>
            <a:pPr lvl="2" indent="-341313" eaLnBrk="1" hangingPunct="1">
              <a:lnSpc>
                <a:spcPct val="95000"/>
              </a:lnSpc>
              <a:buClr>
                <a:srgbClr val="4B4B4B"/>
              </a:buClr>
              <a:buFontTx/>
              <a:buChar char="•"/>
            </a:pPr>
            <a:r>
              <a:rPr lang="en-US" altLang="en-US" sz="1600" b="1" dirty="0">
                <a:solidFill>
                  <a:srgbClr val="000000"/>
                </a:solidFill>
                <a:latin typeface="Book Antiqua" pitchFamily="18" charset="0"/>
              </a:rPr>
              <a:t>To be with friends and make new friends.</a:t>
            </a:r>
          </a:p>
          <a:p>
            <a:pPr lvl="2" indent="-341313" eaLnBrk="1" hangingPunct="1">
              <a:lnSpc>
                <a:spcPct val="95000"/>
              </a:lnSpc>
              <a:buClr>
                <a:srgbClr val="4B4B4B"/>
              </a:buClr>
              <a:buFontTx/>
              <a:buChar char="•"/>
            </a:pPr>
            <a:r>
              <a:rPr lang="en-US" altLang="en-US" sz="1600" b="1" dirty="0">
                <a:solidFill>
                  <a:srgbClr val="000000"/>
                </a:solidFill>
                <a:latin typeface="Book Antiqua" pitchFamily="18" charset="0"/>
              </a:rPr>
              <a:t>To promote physical fitness.</a:t>
            </a:r>
          </a:p>
          <a:p>
            <a:pPr lvl="2" indent="-341313" eaLnBrk="1" hangingPunct="1">
              <a:lnSpc>
                <a:spcPct val="95000"/>
              </a:lnSpc>
              <a:buClr>
                <a:srgbClr val="4B4B4B"/>
              </a:buClr>
              <a:buFontTx/>
              <a:buChar char="•"/>
            </a:pPr>
            <a:r>
              <a:rPr lang="en-US" altLang="en-US" sz="1600" b="1" dirty="0">
                <a:solidFill>
                  <a:srgbClr val="000000"/>
                </a:solidFill>
                <a:latin typeface="Book Antiqua" pitchFamily="18" charset="0"/>
              </a:rPr>
              <a:t>To build confidence and self-esteem</a:t>
            </a:r>
            <a:r>
              <a:rPr lang="en-US" altLang="en-US" sz="1600" b="1" dirty="0" smtClean="0">
                <a:solidFill>
                  <a:srgbClr val="000000"/>
                </a:solidFill>
                <a:latin typeface="Book Antiqua" pitchFamily="18" charset="0"/>
              </a:rPr>
              <a:t>.</a:t>
            </a:r>
          </a:p>
          <a:p>
            <a:pPr lvl="2" indent="-341313" eaLnBrk="1" hangingPunct="1">
              <a:lnSpc>
                <a:spcPct val="95000"/>
              </a:lnSpc>
              <a:buClr>
                <a:srgbClr val="4B4B4B"/>
              </a:buClr>
              <a:buFontTx/>
              <a:buChar char="•"/>
            </a:pPr>
            <a:endParaRPr lang="en-US" altLang="en-US" sz="1600" b="1" dirty="0">
              <a:solidFill>
                <a:srgbClr val="4B4B4B"/>
              </a:solidFill>
              <a:latin typeface="Book Antiqua" pitchFamily="18" charset="0"/>
            </a:endParaRPr>
          </a:p>
          <a:p>
            <a:pPr lvl="1" indent="-341313" eaLnBrk="1" hangingPunct="1">
              <a:lnSpc>
                <a:spcPct val="95000"/>
              </a:lnSpc>
              <a:buClr>
                <a:srgbClr val="4B4B4B"/>
              </a:buClr>
              <a:buFontTx/>
              <a:buChar char="•"/>
            </a:pPr>
            <a:r>
              <a:rPr lang="es-ES_tradnl" sz="1600" b="1" i="1" dirty="0"/>
              <a:t>Entender los objetivos primordiales del </a:t>
            </a:r>
            <a:r>
              <a:rPr lang="es-ES_tradnl" sz="1600" b="1" i="1" dirty="0" smtClean="0"/>
              <a:t>programa</a:t>
            </a:r>
          </a:p>
          <a:p>
            <a:pPr marL="857250" lvl="2" indent="-285750" eaLnBrk="1" hangingPunct="1">
              <a:lnSpc>
                <a:spcPct val="95000"/>
              </a:lnSpc>
              <a:buClr>
                <a:srgbClr val="4B4B4B"/>
              </a:buClr>
              <a:buFont typeface="Arial"/>
              <a:buChar char="•"/>
            </a:pPr>
            <a:r>
              <a:rPr lang="es-ES_tradnl" sz="1600" b="1" i="1" dirty="0" smtClean="0"/>
              <a:t> </a:t>
            </a:r>
            <a:r>
              <a:rPr lang="es-ES_tradnl" sz="1600" b="1" i="1" dirty="0"/>
              <a:t>P</a:t>
            </a:r>
            <a:r>
              <a:rPr lang="es-ES_tradnl" sz="1600" b="1" i="1" dirty="0" smtClean="0"/>
              <a:t>ara </a:t>
            </a:r>
            <a:r>
              <a:rPr lang="es-ES_tradnl" sz="1600" b="1" i="1" dirty="0"/>
              <a:t>divertirse. </a:t>
            </a:r>
            <a:endParaRPr lang="es-ES_tradnl" sz="1600" b="1" i="1" dirty="0" smtClean="0"/>
          </a:p>
          <a:p>
            <a:pPr lvl="2" indent="-341313" eaLnBrk="1" hangingPunct="1">
              <a:lnSpc>
                <a:spcPct val="95000"/>
              </a:lnSpc>
              <a:buClr>
                <a:srgbClr val="4B4B4B"/>
              </a:buClr>
              <a:buFontTx/>
              <a:buChar char="•"/>
            </a:pPr>
            <a:r>
              <a:rPr lang="es-ES_tradnl" sz="1600" b="1" i="1" dirty="0" smtClean="0"/>
              <a:t>Para </a:t>
            </a:r>
            <a:r>
              <a:rPr lang="es-ES_tradnl" sz="1600" b="1" i="1" dirty="0"/>
              <a:t>mejorar habilidades. </a:t>
            </a:r>
            <a:endParaRPr lang="es-ES_tradnl" sz="1600" b="1" i="1" dirty="0" smtClean="0"/>
          </a:p>
          <a:p>
            <a:pPr lvl="2" indent="-341313" eaLnBrk="1" hangingPunct="1">
              <a:lnSpc>
                <a:spcPct val="95000"/>
              </a:lnSpc>
              <a:buClr>
                <a:srgbClr val="4B4B4B"/>
              </a:buClr>
              <a:buFontTx/>
              <a:buChar char="•"/>
            </a:pPr>
            <a:r>
              <a:rPr lang="es-ES_tradnl" sz="1600" b="1" i="1" dirty="0" smtClean="0"/>
              <a:t>Para </a:t>
            </a:r>
            <a:r>
              <a:rPr lang="es-ES_tradnl" sz="1600" b="1" i="1" dirty="0"/>
              <a:t>aprender nuevas habilidades. </a:t>
            </a:r>
            <a:endParaRPr lang="es-ES_tradnl" sz="1600" b="1" i="1" dirty="0" smtClean="0"/>
          </a:p>
          <a:p>
            <a:pPr lvl="2" indent="-341313" eaLnBrk="1" hangingPunct="1">
              <a:lnSpc>
                <a:spcPct val="95000"/>
              </a:lnSpc>
              <a:buClr>
                <a:srgbClr val="4B4B4B"/>
              </a:buClr>
              <a:buFontTx/>
              <a:buChar char="•"/>
            </a:pPr>
            <a:r>
              <a:rPr lang="es-ES_tradnl" sz="1600" b="1" i="1" dirty="0" smtClean="0"/>
              <a:t>Para </a:t>
            </a:r>
            <a:r>
              <a:rPr lang="es-ES_tradnl" sz="1600" b="1" i="1" dirty="0"/>
              <a:t>estar con amigos y hacer nuevos amigos</a:t>
            </a:r>
            <a:r>
              <a:rPr lang="es-ES_tradnl" sz="1600" b="1" i="1" dirty="0" smtClean="0"/>
              <a:t>.</a:t>
            </a:r>
          </a:p>
          <a:p>
            <a:pPr lvl="2" indent="-341313" eaLnBrk="1" hangingPunct="1">
              <a:lnSpc>
                <a:spcPct val="95000"/>
              </a:lnSpc>
              <a:buClr>
                <a:srgbClr val="4B4B4B"/>
              </a:buClr>
              <a:buFontTx/>
              <a:buChar char="•"/>
            </a:pPr>
            <a:r>
              <a:rPr lang="es-ES_tradnl" sz="1600" b="1" i="1" dirty="0" smtClean="0"/>
              <a:t>Para </a:t>
            </a:r>
            <a:r>
              <a:rPr lang="es-ES_tradnl" sz="1600" b="1" i="1" dirty="0"/>
              <a:t>promover la aptitud física</a:t>
            </a:r>
            <a:r>
              <a:rPr lang="es-ES_tradnl" sz="1600" b="1" i="1" dirty="0" smtClean="0"/>
              <a:t>.</a:t>
            </a:r>
          </a:p>
          <a:p>
            <a:pPr lvl="2" indent="-341313" eaLnBrk="1" hangingPunct="1">
              <a:lnSpc>
                <a:spcPct val="95000"/>
              </a:lnSpc>
              <a:buClr>
                <a:srgbClr val="4B4B4B"/>
              </a:buClr>
              <a:buFontTx/>
              <a:buChar char="•"/>
            </a:pPr>
            <a:r>
              <a:rPr lang="es-ES_tradnl" sz="1600" b="1" i="1" dirty="0" smtClean="0"/>
              <a:t> </a:t>
            </a:r>
            <a:r>
              <a:rPr lang="es-ES_tradnl" sz="1600" b="1" i="1" dirty="0"/>
              <a:t>Para construir la confianza y la autoestima</a:t>
            </a:r>
            <a:r>
              <a:rPr lang="es-ES_tradnl" sz="1600" b="1" i="1" dirty="0" smtClean="0"/>
              <a:t>.</a:t>
            </a:r>
            <a:endParaRPr lang="en-US" altLang="en-US" sz="1600" b="1" i="1" dirty="0">
              <a:solidFill>
                <a:srgbClr val="4B4B4B"/>
              </a:solidFill>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txBox="1">
            <a:spLocks/>
          </p:cNvSpPr>
          <p:nvPr/>
        </p:nvSpPr>
        <p:spPr bwMode="auto">
          <a:xfrm>
            <a:off x="355600" y="76200"/>
            <a:ext cx="9601200" cy="1600200"/>
          </a:xfrm>
          <a:prstGeom prst="rect">
            <a:avLst/>
          </a:prstGeom>
          <a:noFill/>
          <a:ln w="9525">
            <a:noFill/>
            <a:miter lim="800000"/>
            <a:headEnd/>
            <a:tailEnd/>
          </a:ln>
        </p:spPr>
        <p:txBody>
          <a:bodyPr lIns="101595" tIns="50795" rIns="101595" bIns="50795"/>
          <a:lstStyle/>
          <a:p>
            <a:pPr algn="ctr" eaLnBrk="1" hangingPunct="1"/>
            <a:r>
              <a:rPr lang="en-US" altLang="en-US" sz="4800" dirty="0" smtClean="0">
                <a:solidFill>
                  <a:srgbClr val="FF6600"/>
                </a:solidFill>
                <a:latin typeface="Book Antiqua" pitchFamily="18" charset="0"/>
              </a:rPr>
              <a:t>Coaching Positive Motivation/</a:t>
            </a:r>
            <a:r>
              <a:rPr lang="es-ES_tradnl" sz="4800" i="1" dirty="0" err="1">
                <a:solidFill>
                  <a:srgbClr val="FF6600"/>
                </a:solidFill>
              </a:rPr>
              <a:t>Coaching</a:t>
            </a:r>
            <a:r>
              <a:rPr lang="es-ES_tradnl" sz="4800" i="1" dirty="0">
                <a:solidFill>
                  <a:srgbClr val="FF6600"/>
                </a:solidFill>
              </a:rPr>
              <a:t> motivación positiva</a:t>
            </a:r>
            <a:endParaRPr lang="en-US" altLang="en-US" sz="4800" i="1" dirty="0">
              <a:solidFill>
                <a:srgbClr val="FF6600"/>
              </a:solidFill>
              <a:latin typeface="Book Antiqua" pitchFamily="18" charset="0"/>
              <a:cs typeface="Arial" charset="0"/>
            </a:endParaRPr>
          </a:p>
        </p:txBody>
      </p:sp>
      <p:sp>
        <p:nvSpPr>
          <p:cNvPr id="15363" name="Rectangle 2"/>
          <p:cNvSpPr>
            <a:spLocks noChangeArrowheads="1"/>
          </p:cNvSpPr>
          <p:nvPr/>
        </p:nvSpPr>
        <p:spPr bwMode="auto">
          <a:xfrm>
            <a:off x="889000" y="1524000"/>
            <a:ext cx="8991600" cy="4509697"/>
          </a:xfrm>
          <a:prstGeom prst="rect">
            <a:avLst/>
          </a:prstGeom>
          <a:noFill/>
          <a:ln w="9525">
            <a:noFill/>
            <a:miter lim="800000"/>
            <a:headEnd/>
            <a:tailEnd/>
          </a:ln>
        </p:spPr>
        <p:txBody>
          <a:bodyPr wrap="square" lIns="91438" rIns="91438">
            <a:spAutoFit/>
          </a:bodyPr>
          <a:lstStyle/>
          <a:p>
            <a:pPr marL="114300" lvl="1" indent="0" eaLnBrk="1" hangingPunct="1">
              <a:lnSpc>
                <a:spcPct val="95000"/>
              </a:lnSpc>
              <a:buClr>
                <a:srgbClr val="4B4B4B"/>
              </a:buClr>
            </a:pPr>
            <a:endParaRPr lang="en-US" altLang="en-US" sz="1200" b="1" dirty="0">
              <a:solidFill>
                <a:srgbClr val="4B4B4B"/>
              </a:solidFill>
              <a:latin typeface="Book Antiqua" pitchFamily="18" charset="0"/>
            </a:endParaRPr>
          </a:p>
          <a:p>
            <a:pPr lvl="1" indent="-341313" eaLnBrk="1" hangingPunct="1">
              <a:lnSpc>
                <a:spcPct val="95000"/>
              </a:lnSpc>
              <a:buClr>
                <a:srgbClr val="4B4B4B"/>
              </a:buClr>
              <a:buFontTx/>
              <a:buChar char="•"/>
            </a:pPr>
            <a:r>
              <a:rPr lang="en-US" altLang="en-US" sz="1600" b="1" dirty="0">
                <a:solidFill>
                  <a:srgbClr val="4B4B4B"/>
                </a:solidFill>
                <a:latin typeface="Book Antiqua" pitchFamily="18" charset="0"/>
              </a:rPr>
              <a:t>Enhance the physical, social and emotional growth of students</a:t>
            </a:r>
          </a:p>
          <a:p>
            <a:pPr lvl="2" indent="-341313" eaLnBrk="1" hangingPunct="1">
              <a:lnSpc>
                <a:spcPct val="95000"/>
              </a:lnSpc>
              <a:buClr>
                <a:srgbClr val="4B4B4B"/>
              </a:buClr>
              <a:buFontTx/>
              <a:buChar char="•"/>
            </a:pPr>
            <a:r>
              <a:rPr lang="en-US" altLang="en-US" sz="1600" b="1" dirty="0">
                <a:solidFill>
                  <a:srgbClr val="4B4B4B"/>
                </a:solidFill>
                <a:latin typeface="Book Antiqua" pitchFamily="18" charset="0"/>
              </a:rPr>
              <a:t>Provide an appropriate model for interacting with others.</a:t>
            </a:r>
          </a:p>
          <a:p>
            <a:pPr lvl="2" indent="-341313" eaLnBrk="1" hangingPunct="1">
              <a:lnSpc>
                <a:spcPct val="95000"/>
              </a:lnSpc>
              <a:buClr>
                <a:srgbClr val="4B4B4B"/>
              </a:buClr>
              <a:buFontTx/>
              <a:buChar char="•"/>
            </a:pPr>
            <a:r>
              <a:rPr lang="en-US" altLang="en-US" sz="1600" b="1" dirty="0">
                <a:solidFill>
                  <a:srgbClr val="4B4B4B"/>
                </a:solidFill>
                <a:latin typeface="Book Antiqua" pitchFamily="18" charset="0"/>
              </a:rPr>
              <a:t>The model you establish will be emulated by the students.</a:t>
            </a:r>
          </a:p>
          <a:p>
            <a:pPr lvl="2" indent="-341313" eaLnBrk="1" hangingPunct="1">
              <a:lnSpc>
                <a:spcPct val="95000"/>
              </a:lnSpc>
              <a:buClr>
                <a:srgbClr val="4B4B4B"/>
              </a:buClr>
              <a:buFontTx/>
              <a:buChar char="•"/>
            </a:pPr>
            <a:r>
              <a:rPr lang="en-US" altLang="en-US" sz="1600" b="1" dirty="0">
                <a:solidFill>
                  <a:srgbClr val="4B4B4B"/>
                </a:solidFill>
                <a:latin typeface="Book Antiqua" pitchFamily="18" charset="0"/>
              </a:rPr>
              <a:t>Emphasize the importance of enjoying practices.</a:t>
            </a:r>
          </a:p>
          <a:p>
            <a:pPr lvl="2" indent="-341313" eaLnBrk="1" hangingPunct="1">
              <a:lnSpc>
                <a:spcPct val="95000"/>
              </a:lnSpc>
              <a:buClr>
                <a:srgbClr val="4B4B4B"/>
              </a:buClr>
              <a:buFontTx/>
              <a:buChar char="•"/>
            </a:pPr>
            <a:r>
              <a:rPr lang="en-US" altLang="en-US" sz="1600" b="1" dirty="0">
                <a:solidFill>
                  <a:srgbClr val="4B4B4B"/>
                </a:solidFill>
                <a:latin typeface="Book Antiqua" pitchFamily="18" charset="0"/>
              </a:rPr>
              <a:t>Model ethical conduct.</a:t>
            </a:r>
          </a:p>
          <a:p>
            <a:pPr lvl="2" indent="-341313" eaLnBrk="1" hangingPunct="1">
              <a:lnSpc>
                <a:spcPct val="95000"/>
              </a:lnSpc>
              <a:buClr>
                <a:srgbClr val="4B4B4B"/>
              </a:buClr>
              <a:buFontTx/>
              <a:buChar char="•"/>
            </a:pPr>
            <a:r>
              <a:rPr lang="en-US" altLang="en-US" sz="1600" b="1" dirty="0">
                <a:solidFill>
                  <a:srgbClr val="4B4B4B"/>
                </a:solidFill>
                <a:latin typeface="Book Antiqua" pitchFamily="18" charset="0"/>
              </a:rPr>
              <a:t>Exhibit self-control and self-discipline at all times.</a:t>
            </a:r>
          </a:p>
          <a:p>
            <a:pPr lvl="2" indent="-341313" eaLnBrk="1" hangingPunct="1">
              <a:lnSpc>
                <a:spcPct val="95000"/>
              </a:lnSpc>
              <a:buClr>
                <a:srgbClr val="4B4B4B"/>
              </a:buClr>
              <a:buFontTx/>
              <a:buChar char="•"/>
            </a:pPr>
            <a:r>
              <a:rPr lang="en-US" altLang="en-US" sz="1600" b="1" dirty="0">
                <a:solidFill>
                  <a:srgbClr val="4B4B4B"/>
                </a:solidFill>
                <a:latin typeface="Book Antiqua" pitchFamily="18" charset="0"/>
              </a:rPr>
              <a:t>Recognize the effect your behavior has on students and volunteers.</a:t>
            </a:r>
          </a:p>
          <a:p>
            <a:pPr lvl="2" indent="-341313" eaLnBrk="1" hangingPunct="1">
              <a:lnSpc>
                <a:spcPct val="95000"/>
              </a:lnSpc>
              <a:buClr>
                <a:srgbClr val="4B4B4B"/>
              </a:buClr>
              <a:buFontTx/>
              <a:buChar char="•"/>
            </a:pPr>
            <a:r>
              <a:rPr lang="en-US" altLang="en-US" sz="1600" b="1" dirty="0">
                <a:solidFill>
                  <a:srgbClr val="4B4B4B"/>
                </a:solidFill>
                <a:latin typeface="Book Antiqua" pitchFamily="18" charset="0"/>
              </a:rPr>
              <a:t>Be positive, courteous and considerate when dealing with others</a:t>
            </a:r>
            <a:r>
              <a:rPr lang="en-US" altLang="en-US" sz="1600" b="1" dirty="0" smtClean="0">
                <a:solidFill>
                  <a:srgbClr val="4B4B4B"/>
                </a:solidFill>
                <a:latin typeface="Book Antiqua" pitchFamily="18" charset="0"/>
              </a:rPr>
              <a:t>.</a:t>
            </a:r>
          </a:p>
          <a:p>
            <a:pPr marL="571500" lvl="2" indent="0" eaLnBrk="1" hangingPunct="1">
              <a:lnSpc>
                <a:spcPct val="95000"/>
              </a:lnSpc>
              <a:buClr>
                <a:srgbClr val="4B4B4B"/>
              </a:buClr>
            </a:pPr>
            <a:endParaRPr lang="en-US" altLang="en-US" sz="1600" b="1" dirty="0" smtClean="0">
              <a:solidFill>
                <a:srgbClr val="4B4B4B"/>
              </a:solidFill>
              <a:latin typeface="Book Antiqua" pitchFamily="18" charset="0"/>
            </a:endParaRPr>
          </a:p>
          <a:p>
            <a:pPr marL="400050" lvl="1" indent="-285750" eaLnBrk="1" hangingPunct="1">
              <a:lnSpc>
                <a:spcPct val="95000"/>
              </a:lnSpc>
              <a:buClr>
                <a:srgbClr val="4B4B4B"/>
              </a:buClr>
              <a:buFont typeface="Arial"/>
              <a:buChar char="•"/>
            </a:pPr>
            <a:r>
              <a:rPr lang="es-ES_tradnl" sz="1600" b="1" i="1" dirty="0"/>
              <a:t>Mejorar el crecimiento físico, social y emocional de los </a:t>
            </a:r>
            <a:r>
              <a:rPr lang="es-ES_tradnl" sz="1600" b="1" i="1" dirty="0" smtClean="0"/>
              <a:t>estudiantes:</a:t>
            </a:r>
          </a:p>
          <a:p>
            <a:pPr marL="857250" lvl="2" indent="-285750" eaLnBrk="1" hangingPunct="1">
              <a:lnSpc>
                <a:spcPct val="95000"/>
              </a:lnSpc>
              <a:buClr>
                <a:srgbClr val="4B4B4B"/>
              </a:buClr>
              <a:buFont typeface="Arial"/>
              <a:buChar char="•"/>
            </a:pPr>
            <a:r>
              <a:rPr lang="es-ES_tradnl" sz="1600" b="1" i="1" dirty="0" smtClean="0"/>
              <a:t>Proporciona </a:t>
            </a:r>
            <a:r>
              <a:rPr lang="es-ES_tradnl" sz="1600" b="1" i="1" dirty="0"/>
              <a:t>un modelo apropiado para interactuar con otras personas. </a:t>
            </a:r>
            <a:endParaRPr lang="es-ES_tradnl" sz="1600" b="1" i="1" dirty="0" smtClean="0"/>
          </a:p>
          <a:p>
            <a:pPr marL="857250" lvl="2" indent="-285750" eaLnBrk="1" hangingPunct="1">
              <a:lnSpc>
                <a:spcPct val="95000"/>
              </a:lnSpc>
              <a:buClr>
                <a:srgbClr val="4B4B4B"/>
              </a:buClr>
              <a:buFont typeface="Arial"/>
              <a:buChar char="•"/>
            </a:pPr>
            <a:r>
              <a:rPr lang="es-ES_tradnl" sz="1600" b="1" i="1" dirty="0" smtClean="0"/>
              <a:t>El </a:t>
            </a:r>
            <a:r>
              <a:rPr lang="es-ES_tradnl" sz="1600" b="1" i="1" dirty="0"/>
              <a:t>modelo que se establezca será emulado por los estudiantes. </a:t>
            </a:r>
            <a:endParaRPr lang="es-ES_tradnl" sz="1600" b="1" i="1" dirty="0" smtClean="0"/>
          </a:p>
          <a:p>
            <a:pPr marL="857250" lvl="2" indent="-285750" eaLnBrk="1" hangingPunct="1">
              <a:lnSpc>
                <a:spcPct val="95000"/>
              </a:lnSpc>
              <a:buClr>
                <a:srgbClr val="4B4B4B"/>
              </a:buClr>
              <a:buFont typeface="Arial"/>
              <a:buChar char="•"/>
            </a:pPr>
            <a:r>
              <a:rPr lang="es-ES_tradnl" sz="1600" b="1" i="1" dirty="0" smtClean="0"/>
              <a:t>Enfatizar </a:t>
            </a:r>
            <a:r>
              <a:rPr lang="es-ES_tradnl" sz="1600" b="1" i="1" dirty="0"/>
              <a:t>la importancia de disfrutar de las prácticas. </a:t>
            </a:r>
            <a:endParaRPr lang="es-ES_tradnl" sz="1600" b="1" i="1" dirty="0" smtClean="0"/>
          </a:p>
          <a:p>
            <a:pPr marL="857250" lvl="2" indent="-285750" eaLnBrk="1" hangingPunct="1">
              <a:lnSpc>
                <a:spcPct val="95000"/>
              </a:lnSpc>
              <a:buClr>
                <a:srgbClr val="4B4B4B"/>
              </a:buClr>
              <a:buFont typeface="Arial"/>
              <a:buChar char="•"/>
            </a:pPr>
            <a:r>
              <a:rPr lang="es-ES_tradnl" sz="1600" b="1" i="1" dirty="0" smtClean="0"/>
              <a:t>Modelo </a:t>
            </a:r>
            <a:r>
              <a:rPr lang="es-ES_tradnl" sz="1600" b="1" i="1" dirty="0"/>
              <a:t>conducta ética. </a:t>
            </a:r>
            <a:endParaRPr lang="es-ES_tradnl" sz="1600" b="1" i="1" dirty="0" smtClean="0"/>
          </a:p>
          <a:p>
            <a:pPr marL="857250" lvl="2" indent="-285750" eaLnBrk="1" hangingPunct="1">
              <a:lnSpc>
                <a:spcPct val="95000"/>
              </a:lnSpc>
              <a:buClr>
                <a:srgbClr val="4B4B4B"/>
              </a:buClr>
              <a:buFont typeface="Arial"/>
              <a:buChar char="•"/>
            </a:pPr>
            <a:r>
              <a:rPr lang="es-ES_tradnl" sz="1600" b="1" i="1" dirty="0" smtClean="0"/>
              <a:t>Exhiben </a:t>
            </a:r>
            <a:r>
              <a:rPr lang="es-ES_tradnl" sz="1600" b="1" i="1" dirty="0"/>
              <a:t>el autocontrol y la autodisciplina en todo momento. </a:t>
            </a:r>
            <a:endParaRPr lang="es-ES_tradnl" sz="1600" b="1" i="1" dirty="0" smtClean="0"/>
          </a:p>
          <a:p>
            <a:pPr marL="857250" lvl="2" indent="-285750" eaLnBrk="1" hangingPunct="1">
              <a:lnSpc>
                <a:spcPct val="95000"/>
              </a:lnSpc>
              <a:buClr>
                <a:srgbClr val="4B4B4B"/>
              </a:buClr>
              <a:buFont typeface="Arial"/>
              <a:buChar char="•"/>
            </a:pPr>
            <a:r>
              <a:rPr lang="es-ES_tradnl" sz="1600" b="1" i="1" dirty="0" smtClean="0"/>
              <a:t>Reconocer </a:t>
            </a:r>
            <a:r>
              <a:rPr lang="es-ES_tradnl" sz="1600" b="1" i="1" dirty="0"/>
              <a:t>el efecto que su comportamiento tiene sobre los estudiantes y voluntarios. </a:t>
            </a:r>
            <a:endParaRPr lang="es-ES_tradnl" sz="1600" b="1" i="1" dirty="0" smtClean="0"/>
          </a:p>
          <a:p>
            <a:pPr marL="857250" lvl="2" indent="-285750" eaLnBrk="1" hangingPunct="1">
              <a:lnSpc>
                <a:spcPct val="95000"/>
              </a:lnSpc>
              <a:buClr>
                <a:srgbClr val="4B4B4B"/>
              </a:buClr>
              <a:buFont typeface="Arial"/>
              <a:buChar char="•"/>
            </a:pPr>
            <a:r>
              <a:rPr lang="es-ES_tradnl" sz="1600" b="1" i="1" dirty="0" smtClean="0"/>
              <a:t>Ser </a:t>
            </a:r>
            <a:r>
              <a:rPr lang="es-ES_tradnl" sz="1600" b="1" i="1" dirty="0"/>
              <a:t>positiva, </a:t>
            </a:r>
            <a:r>
              <a:rPr lang="es-ES_tradnl" sz="1600" b="1" i="1" dirty="0" smtClean="0"/>
              <a:t>cortés </a:t>
            </a:r>
            <a:r>
              <a:rPr lang="es-ES_tradnl" sz="1600" b="1" i="1" dirty="0"/>
              <a:t>y considerado con otros.</a:t>
            </a:r>
            <a:endParaRPr lang="en-US" altLang="en-US" sz="1600" b="1" i="1" dirty="0">
              <a:solidFill>
                <a:srgbClr val="4B4B4B"/>
              </a:solidFill>
              <a:latin typeface="Book Antiqua" pitchFamily="18" charset="0"/>
            </a:endParaRPr>
          </a:p>
          <a:p>
            <a:pPr lvl="2" indent="-341313" eaLnBrk="1" hangingPunct="1">
              <a:lnSpc>
                <a:spcPct val="95000"/>
              </a:lnSpc>
              <a:buClr>
                <a:srgbClr val="4B4B4B"/>
              </a:buClr>
              <a:buFontTx/>
              <a:buChar char="•"/>
            </a:pPr>
            <a:endParaRPr lang="en-US" altLang="en-US" sz="1800" b="1" dirty="0">
              <a:solidFill>
                <a:srgbClr val="4B4B4B"/>
              </a:solidFill>
              <a:latin typeface="Book Antiqua" pitchFamily="18" charset="0"/>
            </a:endParaRPr>
          </a:p>
        </p:txBody>
      </p:sp>
    </p:spTree>
    <p:extLst>
      <p:ext uri="{BB962C8B-B14F-4D97-AF65-F5344CB8AC3E}">
        <p14:creationId xmlns:p14="http://schemas.microsoft.com/office/powerpoint/2010/main" val="1892905923"/>
      </p:ext>
    </p:extLst>
  </p:cSld>
  <p:clrMapOvr>
    <a:masterClrMapping/>
  </p:clrMapOvr>
</p:sld>
</file>

<file path=ppt/theme/theme1.xml><?xml version="1.0" encoding="utf-8"?>
<a:theme xmlns:a="http://schemas.openxmlformats.org/drawingml/2006/main" name="Bob">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29528</TotalTime>
  <Words>2215</Words>
  <Application>Microsoft Macintosh PowerPoint</Application>
  <PresentationFormat>Custom</PresentationFormat>
  <Paragraphs>167</Paragraphs>
  <Slides>22</Slides>
  <Notes>3</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Bob</vt:lpstr>
      <vt:lpstr>Theme1</vt:lpstr>
      <vt:lpstr>Custom Design</vt:lpstr>
      <vt:lpstr>Lowell Lions</vt:lpstr>
      <vt:lpstr>How to Stay Connected/Cómo mantenerse en contacto</vt:lpstr>
      <vt:lpstr>Lowell Running Club/Club  para correr de Lowell</vt:lpstr>
      <vt:lpstr>Lowell Running Club/Club  para correr de Lowell</vt:lpstr>
      <vt:lpstr>In Case of Rain/ En caso de lluvia</vt:lpstr>
      <vt:lpstr>Training Checklist/Necesidades de entranamiento</vt:lpstr>
      <vt:lpstr>First Week "Must-Do's”/Deberes de la primera semana</vt:lpstr>
      <vt:lpstr>PowerPoint Presentation</vt:lpstr>
      <vt:lpstr>PowerPoint Presentation</vt:lpstr>
      <vt:lpstr> Coaching Positive Motivation/Coaching motivación positiva </vt:lpstr>
      <vt:lpstr> Coaching Positive Motivation/Coaching motivación positiva </vt:lpstr>
      <vt:lpstr>Nutritional Challenges</vt:lpstr>
      <vt:lpstr>Retos nutricionales</vt:lpstr>
      <vt:lpstr>Registering for KROC</vt:lpstr>
      <vt:lpstr>Registración para KROC</vt:lpstr>
      <vt:lpstr>Parent Volunteer Basics</vt:lpstr>
      <vt:lpstr>Padres voluntarios</vt:lpstr>
      <vt:lpstr>First Aid/primeros auxilios</vt:lpstr>
      <vt:lpstr>First Aid/primeros auxilios</vt:lpstr>
      <vt:lpstr>Event Day</vt:lpstr>
      <vt:lpstr>Thank You!</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ARD admin</cp:lastModifiedBy>
  <cp:revision>118</cp:revision>
  <dcterms:created xsi:type="dcterms:W3CDTF">2004-05-06T09:28:21Z</dcterms:created>
  <dcterms:modified xsi:type="dcterms:W3CDTF">2016-01-28T01:59:47Z</dcterms:modified>
</cp:coreProperties>
</file>