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9" r:id="rId3"/>
    <p:sldId id="261" r:id="rId4"/>
    <p:sldId id="281" r:id="rId5"/>
    <p:sldId id="288" r:id="rId6"/>
    <p:sldId id="282" r:id="rId7"/>
    <p:sldId id="289" r:id="rId8"/>
    <p:sldId id="290" r:id="rId9"/>
    <p:sldId id="292" r:id="rId10"/>
    <p:sldId id="291" r:id="rId11"/>
    <p:sldId id="293" r:id="rId12"/>
    <p:sldId id="294" r:id="rId13"/>
    <p:sldId id="296" r:id="rId14"/>
    <p:sldId id="295" r:id="rId15"/>
    <p:sldId id="262" r:id="rId16"/>
    <p:sldId id="299" r:id="rId17"/>
    <p:sldId id="297" r:id="rId18"/>
    <p:sldId id="284" r:id="rId19"/>
    <p:sldId id="29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8"/>
            <p14:sldId id="282"/>
            <p14:sldId id="289"/>
            <p14:sldId id="290"/>
            <p14:sldId id="292"/>
            <p14:sldId id="291"/>
            <p14:sldId id="293"/>
            <p14:sldId id="294"/>
            <p14:sldId id="296"/>
            <p14:sldId id="295"/>
            <p14:sldId id="262"/>
            <p14:sldId id="299"/>
          </p14:sldIdLst>
        </p14:section>
        <p14:section name="Topic 1" id="{6D9936A3-3945-4757-BC8B-B5C252D8E036}">
          <p14:sldIdLst>
            <p14:sldId id="297"/>
            <p14:sldId id="284"/>
            <p14:sldId id="298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339966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45" d="100"/>
          <a:sy n="45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FAA97-FD2F-4661-9720-AF674D8D531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B2E3AE-E983-4E33-9633-856F2C585F85}">
      <dgm:prSet phldrT="[Text]"/>
      <dgm:spPr/>
      <dgm:t>
        <a:bodyPr/>
        <a:lstStyle/>
        <a:p>
          <a:r>
            <a:rPr lang="en-US" dirty="0"/>
            <a:t>Needs</a:t>
          </a:r>
        </a:p>
      </dgm:t>
    </dgm:pt>
    <dgm:pt modelId="{32DDAC9E-CC67-496D-90EA-4A7E5A19E899}" type="parTrans" cxnId="{D1DDFA6E-3FB7-4B3C-90C7-1F741FD5B4BB}">
      <dgm:prSet/>
      <dgm:spPr/>
      <dgm:t>
        <a:bodyPr/>
        <a:lstStyle/>
        <a:p>
          <a:endParaRPr lang="en-US"/>
        </a:p>
      </dgm:t>
    </dgm:pt>
    <dgm:pt modelId="{01D50509-EF8E-4DA9-8EE3-E422198CC393}" type="sibTrans" cxnId="{D1DDFA6E-3FB7-4B3C-90C7-1F741FD5B4BB}">
      <dgm:prSet/>
      <dgm:spPr/>
      <dgm:t>
        <a:bodyPr/>
        <a:lstStyle/>
        <a:p>
          <a:endParaRPr lang="en-US"/>
        </a:p>
      </dgm:t>
    </dgm:pt>
    <dgm:pt modelId="{17F573EB-177C-435D-A380-D1F0752DFFA6}">
      <dgm:prSet phldrT="[Text]"/>
      <dgm:spPr/>
      <dgm:t>
        <a:bodyPr/>
        <a:lstStyle/>
        <a:p>
          <a:r>
            <a:rPr lang="en-US" dirty="0"/>
            <a:t>Goals/Objectives</a:t>
          </a:r>
        </a:p>
      </dgm:t>
    </dgm:pt>
    <dgm:pt modelId="{677EC419-9161-41F1-89DD-41CE86D6C9AC}" type="parTrans" cxnId="{02B7FA66-BD16-4EE3-B6D0-F046734EC906}">
      <dgm:prSet/>
      <dgm:spPr/>
      <dgm:t>
        <a:bodyPr/>
        <a:lstStyle/>
        <a:p>
          <a:endParaRPr lang="en-US"/>
        </a:p>
      </dgm:t>
    </dgm:pt>
    <dgm:pt modelId="{D7B15841-CE30-4496-9916-769B14EA0C5F}" type="sibTrans" cxnId="{02B7FA66-BD16-4EE3-B6D0-F046734EC906}">
      <dgm:prSet/>
      <dgm:spPr/>
      <dgm:t>
        <a:bodyPr/>
        <a:lstStyle/>
        <a:p>
          <a:endParaRPr lang="en-US"/>
        </a:p>
      </dgm:t>
    </dgm:pt>
    <dgm:pt modelId="{D54B5C5F-AF02-4A95-AF39-44D390FB29DE}">
      <dgm:prSet phldrT="[Text]"/>
      <dgm:spPr/>
      <dgm:t>
        <a:bodyPr/>
        <a:lstStyle/>
        <a:p>
          <a:r>
            <a:rPr lang="en-US" dirty="0"/>
            <a:t>Activities</a:t>
          </a:r>
        </a:p>
      </dgm:t>
    </dgm:pt>
    <dgm:pt modelId="{09779152-B60F-47A9-A863-2F296F477CA1}" type="parTrans" cxnId="{E51217AB-1D14-4836-9872-29C2D80C15D1}">
      <dgm:prSet/>
      <dgm:spPr/>
      <dgm:t>
        <a:bodyPr/>
        <a:lstStyle/>
        <a:p>
          <a:endParaRPr lang="en-US"/>
        </a:p>
      </dgm:t>
    </dgm:pt>
    <dgm:pt modelId="{5207CA1F-D980-444F-AAB6-968EFC3415FD}" type="sibTrans" cxnId="{E51217AB-1D14-4836-9872-29C2D80C15D1}">
      <dgm:prSet/>
      <dgm:spPr/>
      <dgm:t>
        <a:bodyPr/>
        <a:lstStyle/>
        <a:p>
          <a:endParaRPr lang="en-US"/>
        </a:p>
      </dgm:t>
    </dgm:pt>
    <dgm:pt modelId="{AF49C00A-F9AA-47CB-A67F-846934B3B397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E7CF13E5-9876-4877-A656-01D58C658C3B}" type="parTrans" cxnId="{FFEDD81D-5F83-412A-B867-D87922280DAD}">
      <dgm:prSet/>
      <dgm:spPr/>
      <dgm:t>
        <a:bodyPr/>
        <a:lstStyle/>
        <a:p>
          <a:endParaRPr lang="en-US"/>
        </a:p>
      </dgm:t>
    </dgm:pt>
    <dgm:pt modelId="{2CC13FC9-50EF-48D1-AE3B-1FCB4E380E0B}" type="sibTrans" cxnId="{FFEDD81D-5F83-412A-B867-D87922280DAD}">
      <dgm:prSet/>
      <dgm:spPr/>
      <dgm:t>
        <a:bodyPr/>
        <a:lstStyle/>
        <a:p>
          <a:endParaRPr lang="en-US"/>
        </a:p>
      </dgm:t>
    </dgm:pt>
    <dgm:pt modelId="{BE32D9B1-9274-424E-A2CA-202A0FF3F098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DC0C4A77-1527-4627-B368-310262ED4949}" type="parTrans" cxnId="{150D962C-B836-4097-A00B-40D8F69E0CAE}">
      <dgm:prSet/>
      <dgm:spPr/>
      <dgm:t>
        <a:bodyPr/>
        <a:lstStyle/>
        <a:p>
          <a:endParaRPr lang="en-US"/>
        </a:p>
      </dgm:t>
    </dgm:pt>
    <dgm:pt modelId="{EFA6468C-124F-4AAA-8028-C8811E411F37}" type="sibTrans" cxnId="{150D962C-B836-4097-A00B-40D8F69E0CAE}">
      <dgm:prSet/>
      <dgm:spPr/>
      <dgm:t>
        <a:bodyPr/>
        <a:lstStyle/>
        <a:p>
          <a:endParaRPr lang="en-US"/>
        </a:p>
      </dgm:t>
    </dgm:pt>
    <dgm:pt modelId="{32354F9A-5965-4A76-BF83-AB3D6616A399}" type="pres">
      <dgm:prSet presAssocID="{B01FAA97-FD2F-4661-9720-AF674D8D53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C28100-8B02-4321-A065-012188637901}" type="pres">
      <dgm:prSet presAssocID="{B01FAA97-FD2F-4661-9720-AF674D8D531B}" presName="cycle" presStyleCnt="0"/>
      <dgm:spPr/>
    </dgm:pt>
    <dgm:pt modelId="{6192CAD5-2AF2-4641-8977-74AA4D443FCC}" type="pres">
      <dgm:prSet presAssocID="{62B2E3AE-E983-4E33-9633-856F2C585F85}" presName="nodeFirstNode" presStyleLbl="node1" presStyleIdx="0" presStyleCnt="5" custRadScaleRad="99369" custRadScaleInc="-1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6B2E2-7C7B-4B82-A808-C00B596653E0}" type="pres">
      <dgm:prSet presAssocID="{01D50509-EF8E-4DA9-8EE3-E422198CC39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CF4EEE1-42B2-49D6-82F3-68FBE4455AA8}" type="pres">
      <dgm:prSet presAssocID="{17F573EB-177C-435D-A380-D1F0752DFFA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AD69E-9782-476C-8834-1BF99A738995}" type="pres">
      <dgm:prSet presAssocID="{D54B5C5F-AF02-4A95-AF39-44D390FB29DE}" presName="nodeFollowingNodes" presStyleLbl="node1" presStyleIdx="2" presStyleCnt="5" custRadScaleRad="99609" custRadScaleInc="-19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B5494-44A4-413C-97C5-333732B9051A}" type="pres">
      <dgm:prSet presAssocID="{AF49C00A-F9AA-47CB-A67F-846934B3B397}" presName="nodeFollowingNodes" presStyleLbl="node1" presStyleIdx="3" presStyleCnt="5" custRadScaleRad="104636" custRadScaleInc="23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846B8-575E-4809-8692-86DAD20E6CA1}" type="pres">
      <dgm:prSet presAssocID="{BE32D9B1-9274-424E-A2CA-202A0FF3F09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F5C83-AAC7-4CB1-9A18-A8B37F5BBB75}" type="presOf" srcId="{01D50509-EF8E-4DA9-8EE3-E422198CC393}" destId="{C116B2E2-7C7B-4B82-A808-C00B596653E0}" srcOrd="0" destOrd="0" presId="urn:microsoft.com/office/officeart/2005/8/layout/cycle3"/>
    <dgm:cxn modelId="{06605E82-CA85-41C0-88B3-C6729817ED7F}" type="presOf" srcId="{AF49C00A-F9AA-47CB-A67F-846934B3B397}" destId="{57AB5494-44A4-413C-97C5-333732B9051A}" srcOrd="0" destOrd="0" presId="urn:microsoft.com/office/officeart/2005/8/layout/cycle3"/>
    <dgm:cxn modelId="{77793BCD-4C2F-46F4-BCA9-A7470A4603DA}" type="presOf" srcId="{17F573EB-177C-435D-A380-D1F0752DFFA6}" destId="{8CF4EEE1-42B2-49D6-82F3-68FBE4455AA8}" srcOrd="0" destOrd="0" presId="urn:microsoft.com/office/officeart/2005/8/layout/cycle3"/>
    <dgm:cxn modelId="{D1DDFA6E-3FB7-4B3C-90C7-1F741FD5B4BB}" srcId="{B01FAA97-FD2F-4661-9720-AF674D8D531B}" destId="{62B2E3AE-E983-4E33-9633-856F2C585F85}" srcOrd="0" destOrd="0" parTransId="{32DDAC9E-CC67-496D-90EA-4A7E5A19E899}" sibTransId="{01D50509-EF8E-4DA9-8EE3-E422198CC393}"/>
    <dgm:cxn modelId="{150D962C-B836-4097-A00B-40D8F69E0CAE}" srcId="{B01FAA97-FD2F-4661-9720-AF674D8D531B}" destId="{BE32D9B1-9274-424E-A2CA-202A0FF3F098}" srcOrd="4" destOrd="0" parTransId="{DC0C4A77-1527-4627-B368-310262ED4949}" sibTransId="{EFA6468C-124F-4AAA-8028-C8811E411F37}"/>
    <dgm:cxn modelId="{E51217AB-1D14-4836-9872-29C2D80C15D1}" srcId="{B01FAA97-FD2F-4661-9720-AF674D8D531B}" destId="{D54B5C5F-AF02-4A95-AF39-44D390FB29DE}" srcOrd="2" destOrd="0" parTransId="{09779152-B60F-47A9-A863-2F296F477CA1}" sibTransId="{5207CA1F-D980-444F-AAB6-968EFC3415FD}"/>
    <dgm:cxn modelId="{6F7D4698-E7C7-4EE7-960A-E9F508288993}" type="presOf" srcId="{B01FAA97-FD2F-4661-9720-AF674D8D531B}" destId="{32354F9A-5965-4A76-BF83-AB3D6616A399}" srcOrd="0" destOrd="0" presId="urn:microsoft.com/office/officeart/2005/8/layout/cycle3"/>
    <dgm:cxn modelId="{02B7FA66-BD16-4EE3-B6D0-F046734EC906}" srcId="{B01FAA97-FD2F-4661-9720-AF674D8D531B}" destId="{17F573EB-177C-435D-A380-D1F0752DFFA6}" srcOrd="1" destOrd="0" parTransId="{677EC419-9161-41F1-89DD-41CE86D6C9AC}" sibTransId="{D7B15841-CE30-4496-9916-769B14EA0C5F}"/>
    <dgm:cxn modelId="{21DF7101-2E61-4788-AEB6-934871E781AD}" type="presOf" srcId="{62B2E3AE-E983-4E33-9633-856F2C585F85}" destId="{6192CAD5-2AF2-4641-8977-74AA4D443FCC}" srcOrd="0" destOrd="0" presId="urn:microsoft.com/office/officeart/2005/8/layout/cycle3"/>
    <dgm:cxn modelId="{33D2CF42-3570-47FF-B37C-A3BA37388406}" type="presOf" srcId="{D54B5C5F-AF02-4A95-AF39-44D390FB29DE}" destId="{D12AD69E-9782-476C-8834-1BF99A738995}" srcOrd="0" destOrd="0" presId="urn:microsoft.com/office/officeart/2005/8/layout/cycle3"/>
    <dgm:cxn modelId="{F8005379-932E-449D-8190-484EFAFF3545}" type="presOf" srcId="{BE32D9B1-9274-424E-A2CA-202A0FF3F098}" destId="{5C4846B8-575E-4809-8692-86DAD20E6CA1}" srcOrd="0" destOrd="0" presId="urn:microsoft.com/office/officeart/2005/8/layout/cycle3"/>
    <dgm:cxn modelId="{FFEDD81D-5F83-412A-B867-D87922280DAD}" srcId="{B01FAA97-FD2F-4661-9720-AF674D8D531B}" destId="{AF49C00A-F9AA-47CB-A67F-846934B3B397}" srcOrd="3" destOrd="0" parTransId="{E7CF13E5-9876-4877-A656-01D58C658C3B}" sibTransId="{2CC13FC9-50EF-48D1-AE3B-1FCB4E380E0B}"/>
    <dgm:cxn modelId="{4A943AB7-0A3A-4347-A247-30B049780E96}" type="presParOf" srcId="{32354F9A-5965-4A76-BF83-AB3D6616A399}" destId="{B6C28100-8B02-4321-A065-012188637901}" srcOrd="0" destOrd="0" presId="urn:microsoft.com/office/officeart/2005/8/layout/cycle3"/>
    <dgm:cxn modelId="{4FC40EB5-742C-4D89-9DB6-E861EF9ECCB8}" type="presParOf" srcId="{B6C28100-8B02-4321-A065-012188637901}" destId="{6192CAD5-2AF2-4641-8977-74AA4D443FCC}" srcOrd="0" destOrd="0" presId="urn:microsoft.com/office/officeart/2005/8/layout/cycle3"/>
    <dgm:cxn modelId="{310539D2-5AA6-4D30-946E-99B63FF50ED7}" type="presParOf" srcId="{B6C28100-8B02-4321-A065-012188637901}" destId="{C116B2E2-7C7B-4B82-A808-C00B596653E0}" srcOrd="1" destOrd="0" presId="urn:microsoft.com/office/officeart/2005/8/layout/cycle3"/>
    <dgm:cxn modelId="{97C15A66-E256-4DF3-8E7B-F268C5834791}" type="presParOf" srcId="{B6C28100-8B02-4321-A065-012188637901}" destId="{8CF4EEE1-42B2-49D6-82F3-68FBE4455AA8}" srcOrd="2" destOrd="0" presId="urn:microsoft.com/office/officeart/2005/8/layout/cycle3"/>
    <dgm:cxn modelId="{B3F29F07-4A29-4F9C-BA6B-2FDD98419AAE}" type="presParOf" srcId="{B6C28100-8B02-4321-A065-012188637901}" destId="{D12AD69E-9782-476C-8834-1BF99A738995}" srcOrd="3" destOrd="0" presId="urn:microsoft.com/office/officeart/2005/8/layout/cycle3"/>
    <dgm:cxn modelId="{C40CC9DB-62C8-4DA7-828F-5EA9D65E2430}" type="presParOf" srcId="{B6C28100-8B02-4321-A065-012188637901}" destId="{57AB5494-44A4-413C-97C5-333732B9051A}" srcOrd="4" destOrd="0" presId="urn:microsoft.com/office/officeart/2005/8/layout/cycle3"/>
    <dgm:cxn modelId="{21417A45-7219-4D0C-B3AD-00F9FCBCF5D7}" type="presParOf" srcId="{B6C28100-8B02-4321-A065-012188637901}" destId="{5C4846B8-575E-4809-8692-86DAD20E6C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B7CC2-16BD-49B1-8F3C-83BD3C4FB38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AF7BBB-70B2-4034-B5E7-2D22548B7325}">
      <dgm:prSet phldrT="[Text]" custT="1"/>
      <dgm:spPr/>
      <dgm:t>
        <a:bodyPr/>
        <a:lstStyle/>
        <a:p>
          <a:r>
            <a:rPr lang="en-US" sz="1800" baseline="0" dirty="0"/>
            <a:t>Overview</a:t>
          </a:r>
        </a:p>
      </dgm:t>
    </dgm:pt>
    <dgm:pt modelId="{A41E0DBD-8BCD-44FB-AB3E-08C4F1251AA4}" type="parTrans" cxnId="{FC2FF50F-94E9-4881-A3A3-AAAA7377A08D}">
      <dgm:prSet/>
      <dgm:spPr/>
      <dgm:t>
        <a:bodyPr/>
        <a:lstStyle/>
        <a:p>
          <a:endParaRPr lang="en-US"/>
        </a:p>
      </dgm:t>
    </dgm:pt>
    <dgm:pt modelId="{BD17D997-EAAB-4442-8519-B49F60FCDB71}" type="sibTrans" cxnId="{FC2FF50F-94E9-4881-A3A3-AAAA7377A08D}">
      <dgm:prSet/>
      <dgm:spPr/>
      <dgm:t>
        <a:bodyPr/>
        <a:lstStyle/>
        <a:p>
          <a:endParaRPr lang="en-US"/>
        </a:p>
      </dgm:t>
    </dgm:pt>
    <dgm:pt modelId="{618FC1E8-E87D-4325-A5F3-4AC4A70B9320}">
      <dgm:prSet phldrT="[Text]" custT="1"/>
      <dgm:spPr/>
      <dgm:t>
        <a:bodyPr/>
        <a:lstStyle/>
        <a:p>
          <a:r>
            <a:rPr lang="en-US" sz="1800" dirty="0"/>
            <a:t>School Description</a:t>
          </a:r>
        </a:p>
      </dgm:t>
    </dgm:pt>
    <dgm:pt modelId="{9D369FA2-B088-4388-98AA-12940AB91389}" type="parTrans" cxnId="{BDAAD76E-FC7A-446C-A22D-4A422B6AFF34}">
      <dgm:prSet/>
      <dgm:spPr/>
      <dgm:t>
        <a:bodyPr/>
        <a:lstStyle/>
        <a:p>
          <a:endParaRPr lang="en-US"/>
        </a:p>
      </dgm:t>
    </dgm:pt>
    <dgm:pt modelId="{04F8525B-EE1A-4BBF-985B-E77C761E76DB}" type="sibTrans" cxnId="{BDAAD76E-FC7A-446C-A22D-4A422B6AFF34}">
      <dgm:prSet/>
      <dgm:spPr/>
      <dgm:t>
        <a:bodyPr/>
        <a:lstStyle/>
        <a:p>
          <a:endParaRPr lang="en-US"/>
        </a:p>
      </dgm:t>
    </dgm:pt>
    <dgm:pt modelId="{E48CA2E1-188D-4193-B7E7-58249E4BB349}">
      <dgm:prSet phldrT="[Text]" custT="1"/>
      <dgm:spPr/>
      <dgm:t>
        <a:bodyPr/>
        <a:lstStyle/>
        <a:p>
          <a:r>
            <a:rPr lang="en-US" sz="1800" dirty="0"/>
            <a:t>Project Summary and Background</a:t>
          </a:r>
        </a:p>
      </dgm:t>
    </dgm:pt>
    <dgm:pt modelId="{3C068121-FAF8-4C90-91C2-6E1F41E409D8}" type="parTrans" cxnId="{68F55F5D-FBF3-49D4-A409-E5E8E08BBFFF}">
      <dgm:prSet/>
      <dgm:spPr/>
      <dgm:t>
        <a:bodyPr/>
        <a:lstStyle/>
        <a:p>
          <a:endParaRPr lang="en-US"/>
        </a:p>
      </dgm:t>
    </dgm:pt>
    <dgm:pt modelId="{89A6EC4B-50CE-4878-B92F-0B01CD7E572D}" type="sibTrans" cxnId="{68F55F5D-FBF3-49D4-A409-E5E8E08BBFFF}">
      <dgm:prSet/>
      <dgm:spPr/>
      <dgm:t>
        <a:bodyPr/>
        <a:lstStyle/>
        <a:p>
          <a:endParaRPr lang="en-US"/>
        </a:p>
      </dgm:t>
    </dgm:pt>
    <dgm:pt modelId="{EF21EDA2-73D3-4692-8DF6-16C925161BE4}">
      <dgm:prSet phldrT="[Text]" custT="1"/>
      <dgm:spPr/>
      <dgm:t>
        <a:bodyPr/>
        <a:lstStyle/>
        <a:p>
          <a:r>
            <a:rPr lang="en-US" sz="1800" baseline="0" dirty="0"/>
            <a:t>Needs Assessment</a:t>
          </a:r>
        </a:p>
      </dgm:t>
    </dgm:pt>
    <dgm:pt modelId="{526926C1-7E63-43CB-A4A1-5F2B0978BB9B}" type="parTrans" cxnId="{4C9B58D4-99A3-491C-961A-E997D11C3AA5}">
      <dgm:prSet/>
      <dgm:spPr/>
      <dgm:t>
        <a:bodyPr/>
        <a:lstStyle/>
        <a:p>
          <a:endParaRPr lang="en-US"/>
        </a:p>
      </dgm:t>
    </dgm:pt>
    <dgm:pt modelId="{F26F7D84-2272-4CEA-AABC-37D1D54E00D0}" type="sibTrans" cxnId="{4C9B58D4-99A3-491C-961A-E997D11C3AA5}">
      <dgm:prSet/>
      <dgm:spPr/>
      <dgm:t>
        <a:bodyPr/>
        <a:lstStyle/>
        <a:p>
          <a:endParaRPr lang="en-US"/>
        </a:p>
      </dgm:t>
    </dgm:pt>
    <dgm:pt modelId="{F66C9C48-64F8-44D2-9B6C-61084B0A6D2C}">
      <dgm:prSet phldrT="[Text]" custT="1"/>
      <dgm:spPr/>
      <dgm:t>
        <a:bodyPr/>
        <a:lstStyle/>
        <a:p>
          <a:r>
            <a:rPr lang="en-US" sz="1800" dirty="0"/>
            <a:t>Need the project will address</a:t>
          </a:r>
        </a:p>
      </dgm:t>
    </dgm:pt>
    <dgm:pt modelId="{C32CBDC9-A43E-42AF-A0B5-2D3204033507}" type="parTrans" cxnId="{A84F8AC8-2CA4-4820-9374-F7B8A733B6FB}">
      <dgm:prSet/>
      <dgm:spPr/>
      <dgm:t>
        <a:bodyPr/>
        <a:lstStyle/>
        <a:p>
          <a:endParaRPr lang="en-US"/>
        </a:p>
      </dgm:t>
    </dgm:pt>
    <dgm:pt modelId="{4A06B67E-9358-41DC-9AC5-C472D97E1F07}" type="sibTrans" cxnId="{A84F8AC8-2CA4-4820-9374-F7B8A733B6FB}">
      <dgm:prSet/>
      <dgm:spPr/>
      <dgm:t>
        <a:bodyPr/>
        <a:lstStyle/>
        <a:p>
          <a:endParaRPr lang="en-US"/>
        </a:p>
      </dgm:t>
    </dgm:pt>
    <dgm:pt modelId="{ED9C2064-21DE-465C-87DE-DB9B8398E21E}">
      <dgm:prSet phldrT="[Text]" custT="1"/>
      <dgm:spPr/>
      <dgm:t>
        <a:bodyPr/>
        <a:lstStyle/>
        <a:p>
          <a:r>
            <a:rPr lang="en-US" sz="1800" baseline="0"/>
            <a:t>Program Design</a:t>
          </a:r>
        </a:p>
      </dgm:t>
    </dgm:pt>
    <dgm:pt modelId="{0458E237-F002-497D-9A76-049E22D1C5E3}" type="parTrans" cxnId="{C4CC01B9-F362-4464-9B27-D78A6D748F65}">
      <dgm:prSet/>
      <dgm:spPr/>
      <dgm:t>
        <a:bodyPr/>
        <a:lstStyle/>
        <a:p>
          <a:endParaRPr lang="en-US"/>
        </a:p>
      </dgm:t>
    </dgm:pt>
    <dgm:pt modelId="{9AF810C3-52A6-4ADC-9EFD-A48066D210F0}" type="sibTrans" cxnId="{C4CC01B9-F362-4464-9B27-D78A6D748F65}">
      <dgm:prSet/>
      <dgm:spPr/>
      <dgm:t>
        <a:bodyPr/>
        <a:lstStyle/>
        <a:p>
          <a:endParaRPr lang="en-US"/>
        </a:p>
      </dgm:t>
    </dgm:pt>
    <dgm:pt modelId="{5930A8C9-115D-42A4-B02A-2E2EA2DBB03C}">
      <dgm:prSet phldrT="[Text]" custT="1"/>
      <dgm:spPr/>
      <dgm:t>
        <a:bodyPr/>
        <a:lstStyle/>
        <a:p>
          <a:r>
            <a:rPr lang="en-US" sz="1800" dirty="0"/>
            <a:t>Project goals, objectives, outcomes and milestones</a:t>
          </a:r>
        </a:p>
      </dgm:t>
    </dgm:pt>
    <dgm:pt modelId="{F4D56611-FC42-4041-BB30-845B358F9374}" type="parTrans" cxnId="{161A65E1-3C02-4C9B-8559-8788C535FC8E}">
      <dgm:prSet/>
      <dgm:spPr/>
      <dgm:t>
        <a:bodyPr/>
        <a:lstStyle/>
        <a:p>
          <a:endParaRPr lang="en-US"/>
        </a:p>
      </dgm:t>
    </dgm:pt>
    <dgm:pt modelId="{72B4405B-E071-40C2-B14E-DCDC94CC0B80}" type="sibTrans" cxnId="{161A65E1-3C02-4C9B-8559-8788C535FC8E}">
      <dgm:prSet/>
      <dgm:spPr/>
      <dgm:t>
        <a:bodyPr/>
        <a:lstStyle/>
        <a:p>
          <a:endParaRPr lang="en-US"/>
        </a:p>
      </dgm:t>
    </dgm:pt>
    <dgm:pt modelId="{300EA283-08EE-4C5A-812E-6FC60C550A51}">
      <dgm:prSet phldrT="[Text]" custT="1"/>
      <dgm:spPr/>
      <dgm:t>
        <a:bodyPr/>
        <a:lstStyle/>
        <a:p>
          <a:r>
            <a:rPr lang="en-US" sz="1800" baseline="0" dirty="0"/>
            <a:t>Management Plan</a:t>
          </a:r>
        </a:p>
      </dgm:t>
    </dgm:pt>
    <dgm:pt modelId="{B47A83B7-1FCB-45E3-B8CC-A2B710899CBF}" type="parTrans" cxnId="{01BB2129-DD2F-424C-8C6F-4148F069EE28}">
      <dgm:prSet/>
      <dgm:spPr/>
      <dgm:t>
        <a:bodyPr/>
        <a:lstStyle/>
        <a:p>
          <a:endParaRPr lang="en-US"/>
        </a:p>
      </dgm:t>
    </dgm:pt>
    <dgm:pt modelId="{AD3D2391-E5EF-4A9B-9E0F-56284FAF9CCB}" type="sibTrans" cxnId="{01BB2129-DD2F-424C-8C6F-4148F069EE28}">
      <dgm:prSet/>
      <dgm:spPr/>
      <dgm:t>
        <a:bodyPr/>
        <a:lstStyle/>
        <a:p>
          <a:endParaRPr lang="en-US"/>
        </a:p>
      </dgm:t>
    </dgm:pt>
    <dgm:pt modelId="{967374E2-9E21-45F4-AE6B-2907E2882716}">
      <dgm:prSet phldrT="[Text]" custT="1"/>
      <dgm:spPr/>
      <dgm:t>
        <a:bodyPr/>
        <a:lstStyle/>
        <a:p>
          <a:r>
            <a:rPr lang="en-US" sz="1800" baseline="0"/>
            <a:t>Evaluation Plan</a:t>
          </a:r>
        </a:p>
      </dgm:t>
    </dgm:pt>
    <dgm:pt modelId="{1B0BF82D-DFCC-40F3-BBAA-C620867EF0EA}" type="parTrans" cxnId="{2CF4BB7E-94B7-46E7-916F-B868EAAB79AC}">
      <dgm:prSet/>
      <dgm:spPr/>
      <dgm:t>
        <a:bodyPr/>
        <a:lstStyle/>
        <a:p>
          <a:endParaRPr lang="en-US"/>
        </a:p>
      </dgm:t>
    </dgm:pt>
    <dgm:pt modelId="{75B552E4-60EE-452E-9E99-D43DE7B972FB}" type="sibTrans" cxnId="{2CF4BB7E-94B7-46E7-916F-B868EAAB79AC}">
      <dgm:prSet/>
      <dgm:spPr/>
      <dgm:t>
        <a:bodyPr/>
        <a:lstStyle/>
        <a:p>
          <a:endParaRPr lang="en-US"/>
        </a:p>
      </dgm:t>
    </dgm:pt>
    <dgm:pt modelId="{22856845-DA11-4DEA-9926-50B11A332857}">
      <dgm:prSet phldrT="[Text]" custT="1"/>
      <dgm:spPr/>
      <dgm:t>
        <a:bodyPr/>
        <a:lstStyle/>
        <a:p>
          <a:r>
            <a:rPr lang="en-US" sz="1800" dirty="0"/>
            <a:t>Plan for program oversight and leadership</a:t>
          </a:r>
        </a:p>
      </dgm:t>
    </dgm:pt>
    <dgm:pt modelId="{FF3D5857-7457-4C54-9C3E-2C920563041E}" type="parTrans" cxnId="{E8500A3E-5E86-49D0-806F-81FA4E2019D2}">
      <dgm:prSet/>
      <dgm:spPr/>
      <dgm:t>
        <a:bodyPr/>
        <a:lstStyle/>
        <a:p>
          <a:endParaRPr lang="en-US"/>
        </a:p>
      </dgm:t>
    </dgm:pt>
    <dgm:pt modelId="{E9147AC9-8A39-4CAF-AD5C-0FA1C4FC2DD4}" type="sibTrans" cxnId="{E8500A3E-5E86-49D0-806F-81FA4E2019D2}">
      <dgm:prSet/>
      <dgm:spPr/>
      <dgm:t>
        <a:bodyPr/>
        <a:lstStyle/>
        <a:p>
          <a:endParaRPr lang="en-US"/>
        </a:p>
      </dgm:t>
    </dgm:pt>
    <dgm:pt modelId="{CA9EB8C1-BC79-49DB-9967-5C5FBA746D50}">
      <dgm:prSet phldrT="[Text]" custT="1"/>
      <dgm:spPr/>
      <dgm:t>
        <a:bodyPr/>
        <a:lstStyle/>
        <a:p>
          <a:r>
            <a:rPr lang="en-US" sz="1600" baseline="0" dirty="0" smtClean="0"/>
            <a:t>Communication Dissemination Plan</a:t>
          </a:r>
          <a:endParaRPr lang="en-US" sz="1600" baseline="0" dirty="0"/>
        </a:p>
      </dgm:t>
    </dgm:pt>
    <dgm:pt modelId="{D2E32C28-ACBF-4963-844F-F2AE9B460851}" type="parTrans" cxnId="{3E23E4BA-3032-4545-93DD-C4CD4BA56831}">
      <dgm:prSet/>
      <dgm:spPr/>
      <dgm:t>
        <a:bodyPr/>
        <a:lstStyle/>
        <a:p>
          <a:endParaRPr lang="en-US"/>
        </a:p>
      </dgm:t>
    </dgm:pt>
    <dgm:pt modelId="{828AD138-EC16-406B-AEF2-973F2F201EF0}" type="sibTrans" cxnId="{3E23E4BA-3032-4545-93DD-C4CD4BA56831}">
      <dgm:prSet/>
      <dgm:spPr/>
      <dgm:t>
        <a:bodyPr/>
        <a:lstStyle/>
        <a:p>
          <a:endParaRPr lang="en-US"/>
        </a:p>
      </dgm:t>
    </dgm:pt>
    <dgm:pt modelId="{7FADA2F2-E9E6-4D5A-BCEA-D125D276A77A}">
      <dgm:prSet phldrT="[Text]" custT="1"/>
      <dgm:spPr/>
      <dgm:t>
        <a:bodyPr/>
        <a:lstStyle/>
        <a:p>
          <a:r>
            <a:rPr lang="en-US" sz="1800" dirty="0" smtClean="0"/>
            <a:t>Metrics aligned to goals, objectives, outcomes</a:t>
          </a:r>
          <a:endParaRPr lang="en-US" sz="1800" dirty="0"/>
        </a:p>
      </dgm:t>
    </dgm:pt>
    <dgm:pt modelId="{63EBE454-D70D-4702-848B-D3335417E5C1}" type="parTrans" cxnId="{62C5F1C7-70AD-449B-8013-0C99A203487F}">
      <dgm:prSet/>
      <dgm:spPr/>
      <dgm:t>
        <a:bodyPr/>
        <a:lstStyle/>
        <a:p>
          <a:endParaRPr lang="en-US"/>
        </a:p>
      </dgm:t>
    </dgm:pt>
    <dgm:pt modelId="{50A4E3C1-E91A-41FD-9D93-4EE0F781D483}" type="sibTrans" cxnId="{62C5F1C7-70AD-449B-8013-0C99A203487F}">
      <dgm:prSet/>
      <dgm:spPr/>
      <dgm:t>
        <a:bodyPr/>
        <a:lstStyle/>
        <a:p>
          <a:endParaRPr lang="en-US"/>
        </a:p>
      </dgm:t>
    </dgm:pt>
    <dgm:pt modelId="{18C537F6-DF82-48FB-8208-218F9C1DCA39}">
      <dgm:prSet phldrT="[Text]" custT="1"/>
      <dgm:spPr/>
      <dgm:t>
        <a:bodyPr/>
        <a:lstStyle/>
        <a:p>
          <a:r>
            <a:rPr lang="en-US" sz="1800" baseline="0" dirty="0"/>
            <a:t>Capacity and Sustainability</a:t>
          </a:r>
        </a:p>
      </dgm:t>
    </dgm:pt>
    <dgm:pt modelId="{A820656E-7FF9-455B-943C-18DB81228F91}" type="parTrans" cxnId="{BA00C930-30C5-49B1-BEC0-DCA445EC6C9A}">
      <dgm:prSet/>
      <dgm:spPr/>
      <dgm:t>
        <a:bodyPr/>
        <a:lstStyle/>
        <a:p>
          <a:endParaRPr lang="en-US"/>
        </a:p>
      </dgm:t>
    </dgm:pt>
    <dgm:pt modelId="{48F5C527-B534-42EA-9B5B-E6F450CF2A4D}" type="sibTrans" cxnId="{BA00C930-30C5-49B1-BEC0-DCA445EC6C9A}">
      <dgm:prSet/>
      <dgm:spPr/>
      <dgm:t>
        <a:bodyPr/>
        <a:lstStyle/>
        <a:p>
          <a:endParaRPr lang="en-US"/>
        </a:p>
      </dgm:t>
    </dgm:pt>
    <dgm:pt modelId="{89582475-1D94-40FA-ABBA-E21D27E1E4AB}">
      <dgm:prSet phldrT="[Text]" custT="1"/>
      <dgm:spPr/>
      <dgm:t>
        <a:bodyPr/>
        <a:lstStyle/>
        <a:p>
          <a:r>
            <a:rPr lang="en-US" sz="1800" dirty="0"/>
            <a:t>Long term impact of the project</a:t>
          </a:r>
        </a:p>
      </dgm:t>
    </dgm:pt>
    <dgm:pt modelId="{D308735D-F930-467D-A7AF-E6E07BDD56F9}" type="parTrans" cxnId="{EB58CA88-2E06-4100-B4E3-B6BAF478134D}">
      <dgm:prSet/>
      <dgm:spPr/>
      <dgm:t>
        <a:bodyPr/>
        <a:lstStyle/>
        <a:p>
          <a:endParaRPr lang="en-US"/>
        </a:p>
      </dgm:t>
    </dgm:pt>
    <dgm:pt modelId="{7F0739DE-B30E-4814-908C-D77F7E097EF8}" type="sibTrans" cxnId="{EB58CA88-2E06-4100-B4E3-B6BAF478134D}">
      <dgm:prSet/>
      <dgm:spPr/>
      <dgm:t>
        <a:bodyPr/>
        <a:lstStyle/>
        <a:p>
          <a:endParaRPr lang="en-US"/>
        </a:p>
      </dgm:t>
    </dgm:pt>
    <dgm:pt modelId="{9667B0FA-A889-40F5-A293-0372BA214CE9}">
      <dgm:prSet phldrT="[Text]" custT="1"/>
      <dgm:spPr/>
      <dgm:t>
        <a:bodyPr/>
        <a:lstStyle/>
        <a:p>
          <a:r>
            <a:rPr lang="en-US" sz="1800" dirty="0" smtClean="0"/>
            <a:t>Structure for inter/intra agency communication </a:t>
          </a:r>
          <a:endParaRPr lang="en-US" sz="1800" dirty="0"/>
        </a:p>
      </dgm:t>
    </dgm:pt>
    <dgm:pt modelId="{A670248B-8871-4A04-827B-FA55711A89B2}" type="parTrans" cxnId="{AF0FD7CA-F1AB-45CC-87EC-87E1211A8AAE}">
      <dgm:prSet/>
      <dgm:spPr/>
      <dgm:t>
        <a:bodyPr/>
        <a:lstStyle/>
        <a:p>
          <a:endParaRPr lang="en-US"/>
        </a:p>
      </dgm:t>
    </dgm:pt>
    <dgm:pt modelId="{03BC29F7-EE0F-4E2B-9754-246811154101}" type="sibTrans" cxnId="{AF0FD7CA-F1AB-45CC-87EC-87E1211A8AAE}">
      <dgm:prSet/>
      <dgm:spPr/>
      <dgm:t>
        <a:bodyPr/>
        <a:lstStyle/>
        <a:p>
          <a:endParaRPr lang="en-US"/>
        </a:p>
      </dgm:t>
    </dgm:pt>
    <dgm:pt modelId="{A114A1E0-5DDF-49AD-9F2C-CF96B4D9B78C}">
      <dgm:prSet phldrT="[Text]" custT="1"/>
      <dgm:spPr/>
      <dgm:t>
        <a:bodyPr/>
        <a:lstStyle/>
        <a:p>
          <a:r>
            <a:rPr lang="en-US" sz="1800" dirty="0"/>
            <a:t>Aligned activities and timelines</a:t>
          </a:r>
        </a:p>
      </dgm:t>
    </dgm:pt>
    <dgm:pt modelId="{1BFFA305-434A-4F9B-9BE0-D191933C06C6}" type="parTrans" cxnId="{B365E235-B391-4E54-BEE2-F7F3250132D1}">
      <dgm:prSet/>
      <dgm:spPr/>
      <dgm:t>
        <a:bodyPr/>
        <a:lstStyle/>
        <a:p>
          <a:endParaRPr lang="en-US"/>
        </a:p>
      </dgm:t>
    </dgm:pt>
    <dgm:pt modelId="{6F5D18B9-78CF-4052-897E-823ACE603DA7}" type="sibTrans" cxnId="{B365E235-B391-4E54-BEE2-F7F3250132D1}">
      <dgm:prSet/>
      <dgm:spPr/>
      <dgm:t>
        <a:bodyPr/>
        <a:lstStyle/>
        <a:p>
          <a:endParaRPr lang="en-US"/>
        </a:p>
      </dgm:t>
    </dgm:pt>
    <dgm:pt modelId="{C2AA00A7-216E-4A07-A24F-28355E967EE8}">
      <dgm:prSet custT="1"/>
      <dgm:spPr/>
      <dgm:t>
        <a:bodyPr/>
        <a:lstStyle/>
        <a:p>
          <a:r>
            <a:rPr lang="en-US" sz="1800"/>
            <a:t>Leadership team members/roles</a:t>
          </a:r>
        </a:p>
      </dgm:t>
    </dgm:pt>
    <dgm:pt modelId="{F891C94E-D3A3-491F-A511-A65569077425}" type="parTrans" cxnId="{08610093-07A0-44C1-89C8-E332D0875367}">
      <dgm:prSet/>
      <dgm:spPr/>
      <dgm:t>
        <a:bodyPr/>
        <a:lstStyle/>
        <a:p>
          <a:endParaRPr lang="en-US"/>
        </a:p>
      </dgm:t>
    </dgm:pt>
    <dgm:pt modelId="{7ABF48CD-2B91-4A1D-B7D0-10A7E4E7D909}" type="sibTrans" cxnId="{08610093-07A0-44C1-89C8-E332D0875367}">
      <dgm:prSet/>
      <dgm:spPr/>
      <dgm:t>
        <a:bodyPr/>
        <a:lstStyle/>
        <a:p>
          <a:endParaRPr lang="en-US"/>
        </a:p>
      </dgm:t>
    </dgm:pt>
    <dgm:pt modelId="{BA34BC3C-EA5B-4FD9-AAEA-0EE991EFBCE9}">
      <dgm:prSet custT="1"/>
      <dgm:spPr/>
      <dgm:t>
        <a:bodyPr/>
        <a:lstStyle/>
        <a:p>
          <a:r>
            <a:rPr lang="en-US" sz="1800" dirty="0"/>
            <a:t>Plan for implementation and continuation</a:t>
          </a:r>
        </a:p>
      </dgm:t>
    </dgm:pt>
    <dgm:pt modelId="{6405A1B5-F888-4262-9858-78F2E69F662F}" type="parTrans" cxnId="{4ABD4628-9471-4EA7-9011-34ACAD513DCE}">
      <dgm:prSet/>
      <dgm:spPr/>
      <dgm:t>
        <a:bodyPr/>
        <a:lstStyle/>
        <a:p>
          <a:endParaRPr lang="en-US"/>
        </a:p>
      </dgm:t>
    </dgm:pt>
    <dgm:pt modelId="{CCF66A9F-2033-460A-A9B1-564EA8E66E91}" type="sibTrans" cxnId="{4ABD4628-9471-4EA7-9011-34ACAD513DCE}">
      <dgm:prSet/>
      <dgm:spPr/>
      <dgm:t>
        <a:bodyPr/>
        <a:lstStyle/>
        <a:p>
          <a:endParaRPr lang="en-US"/>
        </a:p>
      </dgm:t>
    </dgm:pt>
    <dgm:pt modelId="{3A3B069C-DD99-49C5-89E9-DEE40AB6F55F}">
      <dgm:prSet custT="1"/>
      <dgm:spPr/>
      <dgm:t>
        <a:bodyPr/>
        <a:lstStyle/>
        <a:p>
          <a:r>
            <a:rPr lang="en-US" sz="1800" dirty="0" smtClean="0"/>
            <a:t>Dissemination procedures for the wider good</a:t>
          </a:r>
          <a:endParaRPr lang="en-US" sz="1800" dirty="0"/>
        </a:p>
      </dgm:t>
    </dgm:pt>
    <dgm:pt modelId="{338EEB0B-D94A-4E1F-8D31-5A0A85EEA5C0}" type="parTrans" cxnId="{6F5AD11D-4208-42C6-B085-B583D8500E28}">
      <dgm:prSet/>
      <dgm:spPr/>
      <dgm:t>
        <a:bodyPr/>
        <a:lstStyle/>
        <a:p>
          <a:endParaRPr lang="en-US"/>
        </a:p>
      </dgm:t>
    </dgm:pt>
    <dgm:pt modelId="{FC114C3F-0A2D-44F0-8726-BF6A4D1A6182}" type="sibTrans" cxnId="{6F5AD11D-4208-42C6-B085-B583D8500E28}">
      <dgm:prSet/>
      <dgm:spPr/>
      <dgm:t>
        <a:bodyPr/>
        <a:lstStyle/>
        <a:p>
          <a:endParaRPr lang="en-US"/>
        </a:p>
      </dgm:t>
    </dgm:pt>
    <dgm:pt modelId="{7C46A111-B335-4BB9-9B68-DC9F88975DE2}">
      <dgm:prSet phldrT="[Text]" custT="1"/>
      <dgm:spPr/>
      <dgm:t>
        <a:bodyPr/>
        <a:lstStyle/>
        <a:p>
          <a:r>
            <a:rPr lang="en-US" sz="1800" dirty="0"/>
            <a:t>How the project will address these identified needs</a:t>
          </a:r>
        </a:p>
      </dgm:t>
    </dgm:pt>
    <dgm:pt modelId="{050E0AB0-1252-4B97-897E-47A80182233F}" type="parTrans" cxnId="{74492092-2C4C-4F23-B2B2-3C735B830EBD}">
      <dgm:prSet/>
      <dgm:spPr/>
      <dgm:t>
        <a:bodyPr/>
        <a:lstStyle/>
        <a:p>
          <a:endParaRPr lang="en-US"/>
        </a:p>
      </dgm:t>
    </dgm:pt>
    <dgm:pt modelId="{4EF2921F-6F2E-4B9F-B78C-6AC76449D9DA}" type="sibTrans" cxnId="{74492092-2C4C-4F23-B2B2-3C735B830EBD}">
      <dgm:prSet/>
      <dgm:spPr/>
      <dgm:t>
        <a:bodyPr/>
        <a:lstStyle/>
        <a:p>
          <a:endParaRPr lang="en-US"/>
        </a:p>
      </dgm:t>
    </dgm:pt>
    <dgm:pt modelId="{5F0B2F7D-3DFF-4180-8BD7-4274C19A1F94}">
      <dgm:prSet custT="1"/>
      <dgm:spPr/>
      <dgm:t>
        <a:bodyPr/>
        <a:lstStyle/>
        <a:p>
          <a:r>
            <a:rPr lang="en-US" sz="1800"/>
            <a:t>data collection, analysis, and reporting procedures</a:t>
          </a:r>
        </a:p>
      </dgm:t>
    </dgm:pt>
    <dgm:pt modelId="{532F26DA-11C8-4C82-A53B-6E2972167E7A}" type="parTrans" cxnId="{B815FB91-DA8C-4210-867B-E73AFC8F9388}">
      <dgm:prSet/>
      <dgm:spPr/>
      <dgm:t>
        <a:bodyPr/>
        <a:lstStyle/>
        <a:p>
          <a:endParaRPr lang="en-US"/>
        </a:p>
      </dgm:t>
    </dgm:pt>
    <dgm:pt modelId="{ECD6C6D8-D5F2-4A1E-AB88-27028B616034}" type="sibTrans" cxnId="{B815FB91-DA8C-4210-867B-E73AFC8F9388}">
      <dgm:prSet/>
      <dgm:spPr/>
      <dgm:t>
        <a:bodyPr/>
        <a:lstStyle/>
        <a:p>
          <a:endParaRPr lang="en-US"/>
        </a:p>
      </dgm:t>
    </dgm:pt>
    <dgm:pt modelId="{AF9751BD-7A9F-4110-86B2-DE46C1ADA669}" type="pres">
      <dgm:prSet presAssocID="{C5DB7CC2-16BD-49B1-8F3C-83BD3C4FB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2AE7C-4185-426D-AC3E-CA725811FA9A}" type="pres">
      <dgm:prSet presAssocID="{84AF7BBB-70B2-4034-B5E7-2D22548B7325}" presName="linNode" presStyleCnt="0"/>
      <dgm:spPr/>
    </dgm:pt>
    <dgm:pt modelId="{10BF5654-C6AD-4293-B836-0D5800CB84B4}" type="pres">
      <dgm:prSet presAssocID="{84AF7BBB-70B2-4034-B5E7-2D22548B7325}" presName="parentText" presStyleLbl="node1" presStyleIdx="0" presStyleCnt="7" custScaleX="53939" custLinFactNeighborX="-529" custLinFactNeighborY="29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9287B-B851-4EB3-9841-47AA4B608915}" type="pres">
      <dgm:prSet presAssocID="{84AF7BBB-70B2-4034-B5E7-2D22548B7325}" presName="descendantText" presStyleLbl="alignAccFollowNode1" presStyleIdx="0" presStyleCnt="7" custScaleX="113061" custScaleY="125402" custLinFactNeighborX="697" custLinFactNeighborY="37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5C12-AE8F-4C40-BD7D-96818E02D23E}" type="pres">
      <dgm:prSet presAssocID="{BD17D997-EAAB-4442-8519-B49F60FCDB71}" presName="sp" presStyleCnt="0"/>
      <dgm:spPr/>
    </dgm:pt>
    <dgm:pt modelId="{6CF5330A-F3B1-4A67-8D05-104BB5C3A451}" type="pres">
      <dgm:prSet presAssocID="{EF21EDA2-73D3-4692-8DF6-16C925161BE4}" presName="linNode" presStyleCnt="0"/>
      <dgm:spPr/>
    </dgm:pt>
    <dgm:pt modelId="{927CEE7D-4249-4F60-920D-A69327134387}" type="pres">
      <dgm:prSet presAssocID="{EF21EDA2-73D3-4692-8DF6-16C925161BE4}" presName="parentText" presStyleLbl="node1" presStyleIdx="1" presStyleCnt="7" custScaleX="53939" custLinFactNeighborX="-530" custLinFactNeighborY="135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95999-8BFA-4D02-8D58-1F980189C2F2}" type="pres">
      <dgm:prSet presAssocID="{EF21EDA2-73D3-4692-8DF6-16C925161BE4}" presName="descendantText" presStyleLbl="alignAccFollowNode1" presStyleIdx="1" presStyleCnt="7" custScaleX="113061" custScaleY="153102" custLinFactNeighborX="697" custLinFactNeighborY="2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9E82-D6D9-4D6F-8739-B3A7223F1189}" type="pres">
      <dgm:prSet presAssocID="{F26F7D84-2272-4CEA-AABC-37D1D54E00D0}" presName="sp" presStyleCnt="0"/>
      <dgm:spPr/>
    </dgm:pt>
    <dgm:pt modelId="{27C7741F-957C-4822-9F8D-E1D8E9751A81}" type="pres">
      <dgm:prSet presAssocID="{ED9C2064-21DE-465C-87DE-DB9B8398E21E}" presName="linNode" presStyleCnt="0"/>
      <dgm:spPr/>
    </dgm:pt>
    <dgm:pt modelId="{79DB3669-05FC-44CC-8676-2ACE34B21345}" type="pres">
      <dgm:prSet presAssocID="{ED9C2064-21DE-465C-87DE-DB9B8398E21E}" presName="parentText" presStyleLbl="node1" presStyleIdx="2" presStyleCnt="7" custScaleX="53939" custScaleY="113764" custLinFactNeighborX="-530" custLinFactNeighborY="-30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7A4BA-4CFA-4F11-899C-1D4070C86E40}" type="pres">
      <dgm:prSet presAssocID="{ED9C2064-21DE-465C-87DE-DB9B8398E21E}" presName="descendantText" presStyleLbl="alignAccFollowNode1" presStyleIdx="2" presStyleCnt="7" custScaleX="113061" custScaleY="141035" custLinFactNeighborX="751" custLinFactNeighborY="4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9A93-4A3E-4EED-973D-1B61FFF7AC5C}" type="pres">
      <dgm:prSet presAssocID="{9AF810C3-52A6-4ADC-9EFD-A48066D210F0}" presName="sp" presStyleCnt="0"/>
      <dgm:spPr/>
    </dgm:pt>
    <dgm:pt modelId="{3F0051D1-4D5B-4790-AC7C-1B8AF123F43B}" type="pres">
      <dgm:prSet presAssocID="{300EA283-08EE-4C5A-812E-6FC60C550A51}" presName="linNode" presStyleCnt="0"/>
      <dgm:spPr/>
    </dgm:pt>
    <dgm:pt modelId="{3433CBF3-749B-46AA-ACA6-9F6AAE4EEB84}" type="pres">
      <dgm:prSet presAssocID="{300EA283-08EE-4C5A-812E-6FC60C550A51}" presName="parentText" presStyleLbl="node1" presStyleIdx="3" presStyleCnt="7" custScaleX="53939" custLinFactNeighborX="-529" custLinFactNeighborY="-99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0E1E-F808-4D5C-852F-1F8389A03BF7}" type="pres">
      <dgm:prSet presAssocID="{300EA283-08EE-4C5A-812E-6FC60C550A51}" presName="descendantText" presStyleLbl="alignAccFollowNode1" presStyleIdx="3" presStyleCnt="7" custScaleX="113061" custScaleY="114880" custLinFactNeighborX="697" custLinFactNeighborY="-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4BEA5-2BFD-4240-96ED-42129C67CF62}" type="pres">
      <dgm:prSet presAssocID="{AD3D2391-E5EF-4A9B-9E0F-56284FAF9CCB}" presName="sp" presStyleCnt="0"/>
      <dgm:spPr/>
    </dgm:pt>
    <dgm:pt modelId="{E3473948-4A90-471A-B329-2ADAD130E581}" type="pres">
      <dgm:prSet presAssocID="{967374E2-9E21-45F4-AE6B-2907E2882716}" presName="linNode" presStyleCnt="0"/>
      <dgm:spPr/>
    </dgm:pt>
    <dgm:pt modelId="{3673D6BC-B098-4325-8C53-1F292001C7A9}" type="pres">
      <dgm:prSet presAssocID="{967374E2-9E21-45F4-AE6B-2907E2882716}" presName="parentText" presStyleLbl="node1" presStyleIdx="4" presStyleCnt="7" custScaleX="53939" custLinFactNeighborX="-530" custLinFactNeighborY="-21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A93C-3075-4172-836A-A6DCCC4F1044}" type="pres">
      <dgm:prSet presAssocID="{967374E2-9E21-45F4-AE6B-2907E2882716}" presName="descendantText" presStyleLbl="alignAccFollowNode1" presStyleIdx="4" presStyleCnt="7" custScaleX="113061" custScaleY="129330" custLinFactNeighborX="751" custLinFactNeighborY="-1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D78C-A4EC-41CC-A560-3A9332B47064}" type="pres">
      <dgm:prSet presAssocID="{75B552E4-60EE-452E-9E99-D43DE7B972FB}" presName="sp" presStyleCnt="0"/>
      <dgm:spPr/>
    </dgm:pt>
    <dgm:pt modelId="{39C0A9E6-E228-4EDA-A2AD-B1C558577764}" type="pres">
      <dgm:prSet presAssocID="{18C537F6-DF82-48FB-8208-218F9C1DCA39}" presName="linNode" presStyleCnt="0"/>
      <dgm:spPr/>
    </dgm:pt>
    <dgm:pt modelId="{87A7ECD5-CF95-401B-A816-B516250DCBA1}" type="pres">
      <dgm:prSet presAssocID="{18C537F6-DF82-48FB-8208-218F9C1DCA39}" presName="parentText" presStyleLbl="node1" presStyleIdx="5" presStyleCnt="7" custScaleX="53939" custLinFactNeighborX="-529" custLinFactNeighborY="-22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9FA95-E06F-46ED-9DC1-D6C9DF6733D2}" type="pres">
      <dgm:prSet presAssocID="{18C537F6-DF82-48FB-8208-218F9C1DCA39}" presName="descendantText" presStyleLbl="alignAccFollowNode1" presStyleIdx="5" presStyleCnt="7" custScaleX="113061" custScaleY="122859" custLinFactNeighborX="697" custLinFactNeighborY="-2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CE949-BBFC-4033-904D-08155B02B704}" type="pres">
      <dgm:prSet presAssocID="{48F5C527-B534-42EA-9B5B-E6F450CF2A4D}" presName="sp" presStyleCnt="0"/>
      <dgm:spPr/>
    </dgm:pt>
    <dgm:pt modelId="{77256CB8-F7F7-499C-A160-508D66B4C81D}" type="pres">
      <dgm:prSet presAssocID="{CA9EB8C1-BC79-49DB-9967-5C5FBA746D50}" presName="linNode" presStyleCnt="0"/>
      <dgm:spPr/>
    </dgm:pt>
    <dgm:pt modelId="{304EE6F8-A00B-4585-9886-4EADF3841378}" type="pres">
      <dgm:prSet presAssocID="{CA9EB8C1-BC79-49DB-9967-5C5FBA746D50}" presName="parentText" presStyleLbl="node1" presStyleIdx="6" presStyleCnt="7" custScaleX="53939" custLinFactNeighborX="-530" custLinFactNeighborY="-32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E3AA-FE34-4BF6-AE96-595CD8C90219}" type="pres">
      <dgm:prSet presAssocID="{CA9EB8C1-BC79-49DB-9967-5C5FBA746D50}" presName="descendantText" presStyleLbl="alignAccFollowNode1" presStyleIdx="6" presStyleCnt="7" custScaleX="113061" custScaleY="125959" custLinFactNeighborX="751" custLinFactNeighborY="-40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3AACA-5FD5-44C3-B439-DF0D706C4F26}" type="presOf" srcId="{618FC1E8-E87D-4325-A5F3-4AC4A70B9320}" destId="{5AB9287B-B851-4EB3-9841-47AA4B608915}" srcOrd="0" destOrd="0" presId="urn:microsoft.com/office/officeart/2005/8/layout/vList5"/>
    <dgm:cxn modelId="{74492092-2C4C-4F23-B2B2-3C735B830EBD}" srcId="{EF21EDA2-73D3-4692-8DF6-16C925161BE4}" destId="{7C46A111-B335-4BB9-9B68-DC9F88975DE2}" srcOrd="1" destOrd="0" parTransId="{050E0AB0-1252-4B97-897E-47A80182233F}" sibTransId="{4EF2921F-6F2E-4B9F-B78C-6AC76449D9DA}"/>
    <dgm:cxn modelId="{4C9B58D4-99A3-491C-961A-E997D11C3AA5}" srcId="{C5DB7CC2-16BD-49B1-8F3C-83BD3C4FB38E}" destId="{EF21EDA2-73D3-4692-8DF6-16C925161BE4}" srcOrd="1" destOrd="0" parTransId="{526926C1-7E63-43CB-A4A1-5F2B0978BB9B}" sibTransId="{F26F7D84-2272-4CEA-AABC-37D1D54E00D0}"/>
    <dgm:cxn modelId="{4ABD4628-9471-4EA7-9011-34ACAD513DCE}" srcId="{18C537F6-DF82-48FB-8208-218F9C1DCA39}" destId="{BA34BC3C-EA5B-4FD9-AAEA-0EE991EFBCE9}" srcOrd="1" destOrd="0" parTransId="{6405A1B5-F888-4262-9858-78F2E69F662F}" sibTransId="{CCF66A9F-2033-460A-A9B1-564EA8E66E91}"/>
    <dgm:cxn modelId="{58B48736-9181-40E0-929C-19BE3726CB1E}" type="presOf" srcId="{84AF7BBB-70B2-4034-B5E7-2D22548B7325}" destId="{10BF5654-C6AD-4293-B836-0D5800CB84B4}" srcOrd="0" destOrd="0" presId="urn:microsoft.com/office/officeart/2005/8/layout/vList5"/>
    <dgm:cxn modelId="{63AB6C68-563B-4F6F-995A-0A11B1E91A88}" type="presOf" srcId="{5F0B2F7D-3DFF-4180-8BD7-4274C19A1F94}" destId="{48AFA93C-3075-4172-836A-A6DCCC4F1044}" srcOrd="0" destOrd="1" presId="urn:microsoft.com/office/officeart/2005/8/layout/vList5"/>
    <dgm:cxn modelId="{488F1343-0228-43E4-A489-3FC928C6C210}" type="presOf" srcId="{9667B0FA-A889-40F5-A293-0372BA214CE9}" destId="{2E4FE3AA-FE34-4BF6-AE96-595CD8C90219}" srcOrd="0" destOrd="0" presId="urn:microsoft.com/office/officeart/2005/8/layout/vList5"/>
    <dgm:cxn modelId="{F1B2C65D-1EA1-4FFE-81B3-07D01CD4DDB2}" type="presOf" srcId="{5930A8C9-115D-42A4-B02A-2E2EA2DBB03C}" destId="{E107A4BA-4CFA-4F11-899C-1D4070C86E40}" srcOrd="0" destOrd="0" presId="urn:microsoft.com/office/officeart/2005/8/layout/vList5"/>
    <dgm:cxn modelId="{2CF4BB7E-94B7-46E7-916F-B868EAAB79AC}" srcId="{C5DB7CC2-16BD-49B1-8F3C-83BD3C4FB38E}" destId="{967374E2-9E21-45F4-AE6B-2907E2882716}" srcOrd="4" destOrd="0" parTransId="{1B0BF82D-DFCC-40F3-BBAA-C620867EF0EA}" sibTransId="{75B552E4-60EE-452E-9E99-D43DE7B972FB}"/>
    <dgm:cxn modelId="{A9604F0D-6228-4D62-AB78-F0FD512B00F0}" type="presOf" srcId="{18C537F6-DF82-48FB-8208-218F9C1DCA39}" destId="{87A7ECD5-CF95-401B-A816-B516250DCBA1}" srcOrd="0" destOrd="0" presId="urn:microsoft.com/office/officeart/2005/8/layout/vList5"/>
    <dgm:cxn modelId="{184CE5AB-D854-4C30-94F4-1C03A27BC221}" type="presOf" srcId="{22856845-DA11-4DEA-9926-50B11A332857}" destId="{FAB20E1E-F808-4D5C-852F-1F8389A03BF7}" srcOrd="0" destOrd="0" presId="urn:microsoft.com/office/officeart/2005/8/layout/vList5"/>
    <dgm:cxn modelId="{3A679B3F-CFC3-46CD-A629-6D16975F1017}" type="presOf" srcId="{3A3B069C-DD99-49C5-89E9-DEE40AB6F55F}" destId="{2E4FE3AA-FE34-4BF6-AE96-595CD8C90219}" srcOrd="0" destOrd="1" presId="urn:microsoft.com/office/officeart/2005/8/layout/vList5"/>
    <dgm:cxn modelId="{5508C07D-2299-4111-8479-AAFE660335CA}" type="presOf" srcId="{C2AA00A7-216E-4A07-A24F-28355E967EE8}" destId="{FAB20E1E-F808-4D5C-852F-1F8389A03BF7}" srcOrd="0" destOrd="1" presId="urn:microsoft.com/office/officeart/2005/8/layout/vList5"/>
    <dgm:cxn modelId="{161A65E1-3C02-4C9B-8559-8788C535FC8E}" srcId="{ED9C2064-21DE-465C-87DE-DB9B8398E21E}" destId="{5930A8C9-115D-42A4-B02A-2E2EA2DBB03C}" srcOrd="0" destOrd="0" parTransId="{F4D56611-FC42-4041-BB30-845B358F9374}" sibTransId="{72B4405B-E071-40C2-B14E-DCDC94CC0B80}"/>
    <dgm:cxn modelId="{71ED58F4-D722-45DE-9B21-572CA8F248D2}" type="presOf" srcId="{CA9EB8C1-BC79-49DB-9967-5C5FBA746D50}" destId="{304EE6F8-A00B-4585-9886-4EADF3841378}" srcOrd="0" destOrd="0" presId="urn:microsoft.com/office/officeart/2005/8/layout/vList5"/>
    <dgm:cxn modelId="{62C5F1C7-70AD-449B-8013-0C99A203487F}" srcId="{967374E2-9E21-45F4-AE6B-2907E2882716}" destId="{7FADA2F2-E9E6-4D5A-BCEA-D125D276A77A}" srcOrd="0" destOrd="0" parTransId="{63EBE454-D70D-4702-848B-D3335417E5C1}" sibTransId="{50A4E3C1-E91A-41FD-9D93-4EE0F781D483}"/>
    <dgm:cxn modelId="{F292BE31-1E67-49F7-89AD-6C24482401B0}" type="presOf" srcId="{BA34BC3C-EA5B-4FD9-AAEA-0EE991EFBCE9}" destId="{86B9FA95-E06F-46ED-9DC1-D6C9DF6733D2}" srcOrd="0" destOrd="1" presId="urn:microsoft.com/office/officeart/2005/8/layout/vList5"/>
    <dgm:cxn modelId="{A84F8AC8-2CA4-4820-9374-F7B8A733B6FB}" srcId="{EF21EDA2-73D3-4692-8DF6-16C925161BE4}" destId="{F66C9C48-64F8-44D2-9B6C-61084B0A6D2C}" srcOrd="0" destOrd="0" parTransId="{C32CBDC9-A43E-42AF-A0B5-2D3204033507}" sibTransId="{4A06B67E-9358-41DC-9AC5-C472D97E1F07}"/>
    <dgm:cxn modelId="{AF0FD7CA-F1AB-45CC-87EC-87E1211A8AAE}" srcId="{CA9EB8C1-BC79-49DB-9967-5C5FBA746D50}" destId="{9667B0FA-A889-40F5-A293-0372BA214CE9}" srcOrd="0" destOrd="0" parTransId="{A670248B-8871-4A04-827B-FA55711A89B2}" sibTransId="{03BC29F7-EE0F-4E2B-9754-246811154101}"/>
    <dgm:cxn modelId="{2D6045F7-5DAD-4621-BBB8-38AB53C0D232}" type="presOf" srcId="{F66C9C48-64F8-44D2-9B6C-61084B0A6D2C}" destId="{58495999-8BFA-4D02-8D58-1F980189C2F2}" srcOrd="0" destOrd="0" presId="urn:microsoft.com/office/officeart/2005/8/layout/vList5"/>
    <dgm:cxn modelId="{C66BC8B5-8825-464C-8B18-60284CD9206B}" type="presOf" srcId="{E48CA2E1-188D-4193-B7E7-58249E4BB349}" destId="{5AB9287B-B851-4EB3-9841-47AA4B608915}" srcOrd="0" destOrd="1" presId="urn:microsoft.com/office/officeart/2005/8/layout/vList5"/>
    <dgm:cxn modelId="{01BB2129-DD2F-424C-8C6F-4148F069EE28}" srcId="{C5DB7CC2-16BD-49B1-8F3C-83BD3C4FB38E}" destId="{300EA283-08EE-4C5A-812E-6FC60C550A51}" srcOrd="3" destOrd="0" parTransId="{B47A83B7-1FCB-45E3-B8CC-A2B710899CBF}" sibTransId="{AD3D2391-E5EF-4A9B-9E0F-56284FAF9CCB}"/>
    <dgm:cxn modelId="{6F5AD11D-4208-42C6-B085-B583D8500E28}" srcId="{CA9EB8C1-BC79-49DB-9967-5C5FBA746D50}" destId="{3A3B069C-DD99-49C5-89E9-DEE40AB6F55F}" srcOrd="1" destOrd="0" parTransId="{338EEB0B-D94A-4E1F-8D31-5A0A85EEA5C0}" sibTransId="{FC114C3F-0A2D-44F0-8726-BF6A4D1A6182}"/>
    <dgm:cxn modelId="{E93D7F2A-50F2-45D5-9C3E-EBDC732975FF}" type="presOf" srcId="{7FADA2F2-E9E6-4D5A-BCEA-D125D276A77A}" destId="{48AFA93C-3075-4172-836A-A6DCCC4F1044}" srcOrd="0" destOrd="0" presId="urn:microsoft.com/office/officeart/2005/8/layout/vList5"/>
    <dgm:cxn modelId="{F23E1344-B1E8-425A-95CF-48211EB50C26}" type="presOf" srcId="{89582475-1D94-40FA-ABBA-E21D27E1E4AB}" destId="{86B9FA95-E06F-46ED-9DC1-D6C9DF6733D2}" srcOrd="0" destOrd="0" presId="urn:microsoft.com/office/officeart/2005/8/layout/vList5"/>
    <dgm:cxn modelId="{3E23E4BA-3032-4545-93DD-C4CD4BA56831}" srcId="{C5DB7CC2-16BD-49B1-8F3C-83BD3C4FB38E}" destId="{CA9EB8C1-BC79-49DB-9967-5C5FBA746D50}" srcOrd="6" destOrd="0" parTransId="{D2E32C28-ACBF-4963-844F-F2AE9B460851}" sibTransId="{828AD138-EC16-406B-AEF2-973F2F201EF0}"/>
    <dgm:cxn modelId="{B815FB91-DA8C-4210-867B-E73AFC8F9388}" srcId="{967374E2-9E21-45F4-AE6B-2907E2882716}" destId="{5F0B2F7D-3DFF-4180-8BD7-4274C19A1F94}" srcOrd="1" destOrd="0" parTransId="{532F26DA-11C8-4C82-A53B-6E2972167E7A}" sibTransId="{ECD6C6D8-D5F2-4A1E-AB88-27028B616034}"/>
    <dgm:cxn modelId="{B12ABFA9-85DE-49F7-BA7F-47DCC53BCD0D}" type="presOf" srcId="{967374E2-9E21-45F4-AE6B-2907E2882716}" destId="{3673D6BC-B098-4325-8C53-1F292001C7A9}" srcOrd="0" destOrd="0" presId="urn:microsoft.com/office/officeart/2005/8/layout/vList5"/>
    <dgm:cxn modelId="{BDAAD76E-FC7A-446C-A22D-4A422B6AFF34}" srcId="{84AF7BBB-70B2-4034-B5E7-2D22548B7325}" destId="{618FC1E8-E87D-4325-A5F3-4AC4A70B9320}" srcOrd="0" destOrd="0" parTransId="{9D369FA2-B088-4388-98AA-12940AB91389}" sibTransId="{04F8525B-EE1A-4BBF-985B-E77C761E76DB}"/>
    <dgm:cxn modelId="{FC2FF50F-94E9-4881-A3A3-AAAA7377A08D}" srcId="{C5DB7CC2-16BD-49B1-8F3C-83BD3C4FB38E}" destId="{84AF7BBB-70B2-4034-B5E7-2D22548B7325}" srcOrd="0" destOrd="0" parTransId="{A41E0DBD-8BCD-44FB-AB3E-08C4F1251AA4}" sibTransId="{BD17D997-EAAB-4442-8519-B49F60FCDB71}"/>
    <dgm:cxn modelId="{308347A2-6F57-4E1E-8ED6-B2DD08E7697B}" type="presOf" srcId="{A114A1E0-5DDF-49AD-9F2C-CF96B4D9B78C}" destId="{E107A4BA-4CFA-4F11-899C-1D4070C86E40}" srcOrd="0" destOrd="1" presId="urn:microsoft.com/office/officeart/2005/8/layout/vList5"/>
    <dgm:cxn modelId="{E8500A3E-5E86-49D0-806F-81FA4E2019D2}" srcId="{300EA283-08EE-4C5A-812E-6FC60C550A51}" destId="{22856845-DA11-4DEA-9926-50B11A332857}" srcOrd="0" destOrd="0" parTransId="{FF3D5857-7457-4C54-9C3E-2C920563041E}" sibTransId="{E9147AC9-8A39-4CAF-AD5C-0FA1C4FC2DD4}"/>
    <dgm:cxn modelId="{A3B8AA41-6EB1-40D9-84A0-9F32048B8CB7}" type="presOf" srcId="{EF21EDA2-73D3-4692-8DF6-16C925161BE4}" destId="{927CEE7D-4249-4F60-920D-A69327134387}" srcOrd="0" destOrd="0" presId="urn:microsoft.com/office/officeart/2005/8/layout/vList5"/>
    <dgm:cxn modelId="{08610093-07A0-44C1-89C8-E332D0875367}" srcId="{300EA283-08EE-4C5A-812E-6FC60C550A51}" destId="{C2AA00A7-216E-4A07-A24F-28355E967EE8}" srcOrd="1" destOrd="0" parTransId="{F891C94E-D3A3-491F-A511-A65569077425}" sibTransId="{7ABF48CD-2B91-4A1D-B7D0-10A7E4E7D909}"/>
    <dgm:cxn modelId="{4BA6C568-77A7-4E46-8F25-23E2ED87D6DA}" type="presOf" srcId="{C5DB7CC2-16BD-49B1-8F3C-83BD3C4FB38E}" destId="{AF9751BD-7A9F-4110-86B2-DE46C1ADA669}" srcOrd="0" destOrd="0" presId="urn:microsoft.com/office/officeart/2005/8/layout/vList5"/>
    <dgm:cxn modelId="{BA00C930-30C5-49B1-BEC0-DCA445EC6C9A}" srcId="{C5DB7CC2-16BD-49B1-8F3C-83BD3C4FB38E}" destId="{18C537F6-DF82-48FB-8208-218F9C1DCA39}" srcOrd="5" destOrd="0" parTransId="{A820656E-7FF9-455B-943C-18DB81228F91}" sibTransId="{48F5C527-B534-42EA-9B5B-E6F450CF2A4D}"/>
    <dgm:cxn modelId="{E70048AC-0FB2-4FEC-919E-DF1BBB185CCA}" type="presOf" srcId="{7C46A111-B335-4BB9-9B68-DC9F88975DE2}" destId="{58495999-8BFA-4D02-8D58-1F980189C2F2}" srcOrd="0" destOrd="1" presId="urn:microsoft.com/office/officeart/2005/8/layout/vList5"/>
    <dgm:cxn modelId="{C4CC01B9-F362-4464-9B27-D78A6D748F65}" srcId="{C5DB7CC2-16BD-49B1-8F3C-83BD3C4FB38E}" destId="{ED9C2064-21DE-465C-87DE-DB9B8398E21E}" srcOrd="2" destOrd="0" parTransId="{0458E237-F002-497D-9A76-049E22D1C5E3}" sibTransId="{9AF810C3-52A6-4ADC-9EFD-A48066D210F0}"/>
    <dgm:cxn modelId="{8B432B88-ACC2-4EB1-A1BC-BA2870C38D73}" type="presOf" srcId="{300EA283-08EE-4C5A-812E-6FC60C550A51}" destId="{3433CBF3-749B-46AA-ACA6-9F6AAE4EEB84}" srcOrd="0" destOrd="0" presId="urn:microsoft.com/office/officeart/2005/8/layout/vList5"/>
    <dgm:cxn modelId="{B365E235-B391-4E54-BEE2-F7F3250132D1}" srcId="{ED9C2064-21DE-465C-87DE-DB9B8398E21E}" destId="{A114A1E0-5DDF-49AD-9F2C-CF96B4D9B78C}" srcOrd="1" destOrd="0" parTransId="{1BFFA305-434A-4F9B-9BE0-D191933C06C6}" sibTransId="{6F5D18B9-78CF-4052-897E-823ACE603DA7}"/>
    <dgm:cxn modelId="{CD66C911-5B97-4ED8-8023-5E17C51B0361}" type="presOf" srcId="{ED9C2064-21DE-465C-87DE-DB9B8398E21E}" destId="{79DB3669-05FC-44CC-8676-2ACE34B21345}" srcOrd="0" destOrd="0" presId="urn:microsoft.com/office/officeart/2005/8/layout/vList5"/>
    <dgm:cxn modelId="{EB58CA88-2E06-4100-B4E3-B6BAF478134D}" srcId="{18C537F6-DF82-48FB-8208-218F9C1DCA39}" destId="{89582475-1D94-40FA-ABBA-E21D27E1E4AB}" srcOrd="0" destOrd="0" parTransId="{D308735D-F930-467D-A7AF-E6E07BDD56F9}" sibTransId="{7F0739DE-B30E-4814-908C-D77F7E097EF8}"/>
    <dgm:cxn modelId="{68F55F5D-FBF3-49D4-A409-E5E8E08BBFFF}" srcId="{84AF7BBB-70B2-4034-B5E7-2D22548B7325}" destId="{E48CA2E1-188D-4193-B7E7-58249E4BB349}" srcOrd="1" destOrd="0" parTransId="{3C068121-FAF8-4C90-91C2-6E1F41E409D8}" sibTransId="{89A6EC4B-50CE-4878-B92F-0B01CD7E572D}"/>
    <dgm:cxn modelId="{028D87AF-B6BE-493B-AB7C-35F5FC9DB19C}" type="presParOf" srcId="{AF9751BD-7A9F-4110-86B2-DE46C1ADA669}" destId="{26B2AE7C-4185-426D-AC3E-CA725811FA9A}" srcOrd="0" destOrd="0" presId="urn:microsoft.com/office/officeart/2005/8/layout/vList5"/>
    <dgm:cxn modelId="{B1AACB63-6B16-486C-944D-15090D4987F8}" type="presParOf" srcId="{26B2AE7C-4185-426D-AC3E-CA725811FA9A}" destId="{10BF5654-C6AD-4293-B836-0D5800CB84B4}" srcOrd="0" destOrd="0" presId="urn:microsoft.com/office/officeart/2005/8/layout/vList5"/>
    <dgm:cxn modelId="{FB52BFE9-3B88-41EC-9227-23FB9F72EB24}" type="presParOf" srcId="{26B2AE7C-4185-426D-AC3E-CA725811FA9A}" destId="{5AB9287B-B851-4EB3-9841-47AA4B608915}" srcOrd="1" destOrd="0" presId="urn:microsoft.com/office/officeart/2005/8/layout/vList5"/>
    <dgm:cxn modelId="{B149ACBD-73A4-466C-8154-AF2082BED804}" type="presParOf" srcId="{AF9751BD-7A9F-4110-86B2-DE46C1ADA669}" destId="{66D85C12-AE8F-4C40-BD7D-96818E02D23E}" srcOrd="1" destOrd="0" presId="urn:microsoft.com/office/officeart/2005/8/layout/vList5"/>
    <dgm:cxn modelId="{5DF5F549-9694-4E7A-A000-EBE22B51C5E6}" type="presParOf" srcId="{AF9751BD-7A9F-4110-86B2-DE46C1ADA669}" destId="{6CF5330A-F3B1-4A67-8D05-104BB5C3A451}" srcOrd="2" destOrd="0" presId="urn:microsoft.com/office/officeart/2005/8/layout/vList5"/>
    <dgm:cxn modelId="{CFC5CF8F-A954-4263-A88D-4A817354B585}" type="presParOf" srcId="{6CF5330A-F3B1-4A67-8D05-104BB5C3A451}" destId="{927CEE7D-4249-4F60-920D-A69327134387}" srcOrd="0" destOrd="0" presId="urn:microsoft.com/office/officeart/2005/8/layout/vList5"/>
    <dgm:cxn modelId="{A2EDEB3B-96DA-4D97-9204-A3B45026B6AE}" type="presParOf" srcId="{6CF5330A-F3B1-4A67-8D05-104BB5C3A451}" destId="{58495999-8BFA-4D02-8D58-1F980189C2F2}" srcOrd="1" destOrd="0" presId="urn:microsoft.com/office/officeart/2005/8/layout/vList5"/>
    <dgm:cxn modelId="{7A3F6D9D-274E-4E1C-A667-171D4F94F03A}" type="presParOf" srcId="{AF9751BD-7A9F-4110-86B2-DE46C1ADA669}" destId="{8BA19E82-D6D9-4D6F-8739-B3A7223F1189}" srcOrd="3" destOrd="0" presId="urn:microsoft.com/office/officeart/2005/8/layout/vList5"/>
    <dgm:cxn modelId="{1F4FC850-DE06-4797-B3DD-C18D5731D556}" type="presParOf" srcId="{AF9751BD-7A9F-4110-86B2-DE46C1ADA669}" destId="{27C7741F-957C-4822-9F8D-E1D8E9751A81}" srcOrd="4" destOrd="0" presId="urn:microsoft.com/office/officeart/2005/8/layout/vList5"/>
    <dgm:cxn modelId="{021F5799-5059-42A4-8F81-52723B4759EF}" type="presParOf" srcId="{27C7741F-957C-4822-9F8D-E1D8E9751A81}" destId="{79DB3669-05FC-44CC-8676-2ACE34B21345}" srcOrd="0" destOrd="0" presId="urn:microsoft.com/office/officeart/2005/8/layout/vList5"/>
    <dgm:cxn modelId="{53BB5756-4D47-45E9-8EC9-025D97503D27}" type="presParOf" srcId="{27C7741F-957C-4822-9F8D-E1D8E9751A81}" destId="{E107A4BA-4CFA-4F11-899C-1D4070C86E40}" srcOrd="1" destOrd="0" presId="urn:microsoft.com/office/officeart/2005/8/layout/vList5"/>
    <dgm:cxn modelId="{1072359A-8C8A-46F9-9146-3ACD54D79120}" type="presParOf" srcId="{AF9751BD-7A9F-4110-86B2-DE46C1ADA669}" destId="{13EC9A93-4A3E-4EED-973D-1B61FFF7AC5C}" srcOrd="5" destOrd="0" presId="urn:microsoft.com/office/officeart/2005/8/layout/vList5"/>
    <dgm:cxn modelId="{633FCA66-4504-4B8E-8B66-B13E8CD53580}" type="presParOf" srcId="{AF9751BD-7A9F-4110-86B2-DE46C1ADA669}" destId="{3F0051D1-4D5B-4790-AC7C-1B8AF123F43B}" srcOrd="6" destOrd="0" presId="urn:microsoft.com/office/officeart/2005/8/layout/vList5"/>
    <dgm:cxn modelId="{022F6554-B8A9-4442-88D6-0212FD59C667}" type="presParOf" srcId="{3F0051D1-4D5B-4790-AC7C-1B8AF123F43B}" destId="{3433CBF3-749B-46AA-ACA6-9F6AAE4EEB84}" srcOrd="0" destOrd="0" presId="urn:microsoft.com/office/officeart/2005/8/layout/vList5"/>
    <dgm:cxn modelId="{4B5985BE-613D-47CB-8DF2-AED147D185E2}" type="presParOf" srcId="{3F0051D1-4D5B-4790-AC7C-1B8AF123F43B}" destId="{FAB20E1E-F808-4D5C-852F-1F8389A03BF7}" srcOrd="1" destOrd="0" presId="urn:microsoft.com/office/officeart/2005/8/layout/vList5"/>
    <dgm:cxn modelId="{C62A3D94-E923-4683-97B1-7AC67A8614B6}" type="presParOf" srcId="{AF9751BD-7A9F-4110-86B2-DE46C1ADA669}" destId="{4154BEA5-2BFD-4240-96ED-42129C67CF62}" srcOrd="7" destOrd="0" presId="urn:microsoft.com/office/officeart/2005/8/layout/vList5"/>
    <dgm:cxn modelId="{4997EFD4-4DAA-4F6B-9C8A-780553FBBAEE}" type="presParOf" srcId="{AF9751BD-7A9F-4110-86B2-DE46C1ADA669}" destId="{E3473948-4A90-471A-B329-2ADAD130E581}" srcOrd="8" destOrd="0" presId="urn:microsoft.com/office/officeart/2005/8/layout/vList5"/>
    <dgm:cxn modelId="{6CE9BC6D-E682-4428-AFE9-D528CCA6DD05}" type="presParOf" srcId="{E3473948-4A90-471A-B329-2ADAD130E581}" destId="{3673D6BC-B098-4325-8C53-1F292001C7A9}" srcOrd="0" destOrd="0" presId="urn:microsoft.com/office/officeart/2005/8/layout/vList5"/>
    <dgm:cxn modelId="{0FB2A449-B4C6-41C4-ABAA-87D7FCDC48B3}" type="presParOf" srcId="{E3473948-4A90-471A-B329-2ADAD130E581}" destId="{48AFA93C-3075-4172-836A-A6DCCC4F1044}" srcOrd="1" destOrd="0" presId="urn:microsoft.com/office/officeart/2005/8/layout/vList5"/>
    <dgm:cxn modelId="{B59BAA89-412D-4379-BB54-DFE6B9F2569A}" type="presParOf" srcId="{AF9751BD-7A9F-4110-86B2-DE46C1ADA669}" destId="{1C3BD78C-A4EC-41CC-A560-3A9332B47064}" srcOrd="9" destOrd="0" presId="urn:microsoft.com/office/officeart/2005/8/layout/vList5"/>
    <dgm:cxn modelId="{FD580383-19E3-46AF-A6B6-032CD58FAE0D}" type="presParOf" srcId="{AF9751BD-7A9F-4110-86B2-DE46C1ADA669}" destId="{39C0A9E6-E228-4EDA-A2AD-B1C558577764}" srcOrd="10" destOrd="0" presId="urn:microsoft.com/office/officeart/2005/8/layout/vList5"/>
    <dgm:cxn modelId="{D60EF5C8-5DE5-452D-9AA5-69E8230600E1}" type="presParOf" srcId="{39C0A9E6-E228-4EDA-A2AD-B1C558577764}" destId="{87A7ECD5-CF95-401B-A816-B516250DCBA1}" srcOrd="0" destOrd="0" presId="urn:microsoft.com/office/officeart/2005/8/layout/vList5"/>
    <dgm:cxn modelId="{09543FAD-0493-4DB5-B677-B75D1199E22C}" type="presParOf" srcId="{39C0A9E6-E228-4EDA-A2AD-B1C558577764}" destId="{86B9FA95-E06F-46ED-9DC1-D6C9DF6733D2}" srcOrd="1" destOrd="0" presId="urn:microsoft.com/office/officeart/2005/8/layout/vList5"/>
    <dgm:cxn modelId="{11AAB9E6-2D33-4023-A19B-396EAD549A8A}" type="presParOf" srcId="{AF9751BD-7A9F-4110-86B2-DE46C1ADA669}" destId="{7BACE949-BBFC-4033-904D-08155B02B704}" srcOrd="11" destOrd="0" presId="urn:microsoft.com/office/officeart/2005/8/layout/vList5"/>
    <dgm:cxn modelId="{4B04B595-15E8-4D3F-9D3F-63C03FBBE078}" type="presParOf" srcId="{AF9751BD-7A9F-4110-86B2-DE46C1ADA669}" destId="{77256CB8-F7F7-499C-A160-508D66B4C81D}" srcOrd="12" destOrd="0" presId="urn:microsoft.com/office/officeart/2005/8/layout/vList5"/>
    <dgm:cxn modelId="{E5BEA18A-561A-4F98-BE6D-8847D6781C5B}" type="presParOf" srcId="{77256CB8-F7F7-499C-A160-508D66B4C81D}" destId="{304EE6F8-A00B-4585-9886-4EADF3841378}" srcOrd="0" destOrd="0" presId="urn:microsoft.com/office/officeart/2005/8/layout/vList5"/>
    <dgm:cxn modelId="{8215C6CB-2F5E-4998-9092-9C2E84C2154E}" type="presParOf" srcId="{77256CB8-F7F7-499C-A160-508D66B4C81D}" destId="{2E4FE3AA-FE34-4BF6-AE96-595CD8C902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B7CC2-16BD-49B1-8F3C-83BD3C4FB38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AF7BBB-70B2-4034-B5E7-2D22548B7325}">
      <dgm:prSet phldrT="[Text]" custT="1"/>
      <dgm:spPr/>
      <dgm:t>
        <a:bodyPr/>
        <a:lstStyle/>
        <a:p>
          <a:r>
            <a:rPr lang="en-US" sz="1600" baseline="0" dirty="0" smtClean="0"/>
            <a:t>Budget   Form</a:t>
          </a:r>
          <a:endParaRPr lang="en-US" sz="1600" baseline="0" dirty="0"/>
        </a:p>
      </dgm:t>
    </dgm:pt>
    <dgm:pt modelId="{A41E0DBD-8BCD-44FB-AB3E-08C4F1251AA4}" type="parTrans" cxnId="{FC2FF50F-94E9-4881-A3A3-AAAA7377A08D}">
      <dgm:prSet/>
      <dgm:spPr/>
      <dgm:t>
        <a:bodyPr/>
        <a:lstStyle/>
        <a:p>
          <a:endParaRPr lang="en-US"/>
        </a:p>
      </dgm:t>
    </dgm:pt>
    <dgm:pt modelId="{BD17D997-EAAB-4442-8519-B49F60FCDB71}" type="sibTrans" cxnId="{FC2FF50F-94E9-4881-A3A3-AAAA7377A08D}">
      <dgm:prSet/>
      <dgm:spPr/>
      <dgm:t>
        <a:bodyPr/>
        <a:lstStyle/>
        <a:p>
          <a:endParaRPr lang="en-US"/>
        </a:p>
      </dgm:t>
    </dgm:pt>
    <dgm:pt modelId="{618FC1E8-E87D-4325-A5F3-4AC4A70B9320}">
      <dgm:prSet phldrT="[Text]" custT="1"/>
      <dgm:spPr/>
      <dgm:t>
        <a:bodyPr/>
        <a:lstStyle/>
        <a:p>
          <a:r>
            <a:rPr lang="en-US" sz="1600" dirty="0" smtClean="0"/>
            <a:t>Funding expenditures listed by object and amounts</a:t>
          </a:r>
          <a:endParaRPr lang="en-US" sz="1600" dirty="0"/>
        </a:p>
      </dgm:t>
    </dgm:pt>
    <dgm:pt modelId="{9D369FA2-B088-4388-98AA-12940AB91389}" type="parTrans" cxnId="{BDAAD76E-FC7A-446C-A22D-4A422B6AFF34}">
      <dgm:prSet/>
      <dgm:spPr/>
      <dgm:t>
        <a:bodyPr/>
        <a:lstStyle/>
        <a:p>
          <a:endParaRPr lang="en-US"/>
        </a:p>
      </dgm:t>
    </dgm:pt>
    <dgm:pt modelId="{04F8525B-EE1A-4BBF-985B-E77C761E76DB}" type="sibTrans" cxnId="{BDAAD76E-FC7A-446C-A22D-4A422B6AFF34}">
      <dgm:prSet/>
      <dgm:spPr/>
      <dgm:t>
        <a:bodyPr/>
        <a:lstStyle/>
        <a:p>
          <a:endParaRPr lang="en-US"/>
        </a:p>
      </dgm:t>
    </dgm:pt>
    <dgm:pt modelId="{EF21EDA2-73D3-4692-8DF6-16C925161BE4}">
      <dgm:prSet phldrT="[Text]" custT="1"/>
      <dgm:spPr/>
      <dgm:t>
        <a:bodyPr/>
        <a:lstStyle/>
        <a:p>
          <a:r>
            <a:rPr lang="en-US" sz="1600" baseline="0" dirty="0" smtClean="0"/>
            <a:t>Details</a:t>
          </a:r>
          <a:endParaRPr lang="en-US" sz="1600" baseline="0" dirty="0"/>
        </a:p>
      </dgm:t>
    </dgm:pt>
    <dgm:pt modelId="{526926C1-7E63-43CB-A4A1-5F2B0978BB9B}" type="parTrans" cxnId="{4C9B58D4-99A3-491C-961A-E997D11C3AA5}">
      <dgm:prSet/>
      <dgm:spPr/>
      <dgm:t>
        <a:bodyPr/>
        <a:lstStyle/>
        <a:p>
          <a:endParaRPr lang="en-US"/>
        </a:p>
      </dgm:t>
    </dgm:pt>
    <dgm:pt modelId="{F26F7D84-2272-4CEA-AABC-37D1D54E00D0}" type="sibTrans" cxnId="{4C9B58D4-99A3-491C-961A-E997D11C3AA5}">
      <dgm:prSet/>
      <dgm:spPr/>
      <dgm:t>
        <a:bodyPr/>
        <a:lstStyle/>
        <a:p>
          <a:endParaRPr lang="en-US"/>
        </a:p>
      </dgm:t>
    </dgm:pt>
    <dgm:pt modelId="{F66C9C48-64F8-44D2-9B6C-61084B0A6D2C}">
      <dgm:prSet phldrT="[Text]" custT="1"/>
      <dgm:spPr/>
      <dgm:t>
        <a:bodyPr/>
        <a:lstStyle/>
        <a:p>
          <a:r>
            <a:rPr lang="en-US" sz="1600" dirty="0" smtClean="0"/>
            <a:t>Specific details for each object</a:t>
          </a:r>
          <a:endParaRPr lang="en-US" sz="1600" dirty="0"/>
        </a:p>
      </dgm:t>
    </dgm:pt>
    <dgm:pt modelId="{C32CBDC9-A43E-42AF-A0B5-2D3204033507}" type="parTrans" cxnId="{A84F8AC8-2CA4-4820-9374-F7B8A733B6FB}">
      <dgm:prSet/>
      <dgm:spPr/>
      <dgm:t>
        <a:bodyPr/>
        <a:lstStyle/>
        <a:p>
          <a:endParaRPr lang="en-US"/>
        </a:p>
      </dgm:t>
    </dgm:pt>
    <dgm:pt modelId="{4A06B67E-9358-41DC-9AC5-C472D97E1F07}" type="sibTrans" cxnId="{A84F8AC8-2CA4-4820-9374-F7B8A733B6FB}">
      <dgm:prSet/>
      <dgm:spPr/>
      <dgm:t>
        <a:bodyPr/>
        <a:lstStyle/>
        <a:p>
          <a:endParaRPr lang="en-US"/>
        </a:p>
      </dgm:t>
    </dgm:pt>
    <dgm:pt modelId="{ED9C2064-21DE-465C-87DE-DB9B8398E21E}">
      <dgm:prSet phldrT="[Text]" custT="1"/>
      <dgm:spPr/>
      <dgm:t>
        <a:bodyPr/>
        <a:lstStyle/>
        <a:p>
          <a:r>
            <a:rPr lang="en-US" sz="1600" baseline="0" dirty="0" smtClean="0"/>
            <a:t>Budget Narrative</a:t>
          </a:r>
          <a:endParaRPr lang="en-US" sz="1600" baseline="0" dirty="0"/>
        </a:p>
      </dgm:t>
    </dgm:pt>
    <dgm:pt modelId="{0458E237-F002-497D-9A76-049E22D1C5E3}" type="parTrans" cxnId="{C4CC01B9-F362-4464-9B27-D78A6D748F65}">
      <dgm:prSet/>
      <dgm:spPr/>
      <dgm:t>
        <a:bodyPr/>
        <a:lstStyle/>
        <a:p>
          <a:endParaRPr lang="en-US"/>
        </a:p>
      </dgm:t>
    </dgm:pt>
    <dgm:pt modelId="{9AF810C3-52A6-4ADC-9EFD-A48066D210F0}" type="sibTrans" cxnId="{C4CC01B9-F362-4464-9B27-D78A6D748F65}">
      <dgm:prSet/>
      <dgm:spPr/>
      <dgm:t>
        <a:bodyPr/>
        <a:lstStyle/>
        <a:p>
          <a:endParaRPr lang="en-US"/>
        </a:p>
      </dgm:t>
    </dgm:pt>
    <dgm:pt modelId="{5930A8C9-115D-42A4-B02A-2E2EA2DBB0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How expenses align to goals, objectives, activities</a:t>
          </a:r>
          <a:endParaRPr lang="en-US" sz="1600" dirty="0"/>
        </a:p>
      </dgm:t>
    </dgm:pt>
    <dgm:pt modelId="{F4D56611-FC42-4041-BB30-845B358F9374}" type="parTrans" cxnId="{161A65E1-3C02-4C9B-8559-8788C535FC8E}">
      <dgm:prSet/>
      <dgm:spPr/>
      <dgm:t>
        <a:bodyPr/>
        <a:lstStyle/>
        <a:p>
          <a:endParaRPr lang="en-US"/>
        </a:p>
      </dgm:t>
    </dgm:pt>
    <dgm:pt modelId="{72B4405B-E071-40C2-B14E-DCDC94CC0B80}" type="sibTrans" cxnId="{161A65E1-3C02-4C9B-8559-8788C535FC8E}">
      <dgm:prSet/>
      <dgm:spPr/>
      <dgm:t>
        <a:bodyPr/>
        <a:lstStyle/>
        <a:p>
          <a:endParaRPr lang="en-US"/>
        </a:p>
      </dgm:t>
    </dgm:pt>
    <dgm:pt modelId="{300EA283-08EE-4C5A-812E-6FC60C550A51}">
      <dgm:prSet phldrT="[Text]" custT="1"/>
      <dgm:spPr/>
      <dgm:t>
        <a:bodyPr/>
        <a:lstStyle/>
        <a:p>
          <a:r>
            <a:rPr lang="en-US" sz="1600" baseline="0" dirty="0" smtClean="0"/>
            <a:t>Personnel Costs</a:t>
          </a:r>
          <a:endParaRPr lang="en-US" sz="1600" baseline="0" dirty="0"/>
        </a:p>
      </dgm:t>
    </dgm:pt>
    <dgm:pt modelId="{B47A83B7-1FCB-45E3-B8CC-A2B710899CBF}" type="parTrans" cxnId="{01BB2129-DD2F-424C-8C6F-4148F069EE28}">
      <dgm:prSet/>
      <dgm:spPr/>
      <dgm:t>
        <a:bodyPr/>
        <a:lstStyle/>
        <a:p>
          <a:endParaRPr lang="en-US"/>
        </a:p>
      </dgm:t>
    </dgm:pt>
    <dgm:pt modelId="{AD3D2391-E5EF-4A9B-9E0F-56284FAF9CCB}" type="sibTrans" cxnId="{01BB2129-DD2F-424C-8C6F-4148F069EE28}">
      <dgm:prSet/>
      <dgm:spPr/>
      <dgm:t>
        <a:bodyPr/>
        <a:lstStyle/>
        <a:p>
          <a:endParaRPr lang="en-US"/>
        </a:p>
      </dgm:t>
    </dgm:pt>
    <dgm:pt modelId="{967374E2-9E21-45F4-AE6B-2907E2882716}">
      <dgm:prSet phldrT="[Text]" custT="1"/>
      <dgm:spPr/>
      <dgm:t>
        <a:bodyPr/>
        <a:lstStyle/>
        <a:p>
          <a:r>
            <a:rPr lang="en-US" sz="1600" baseline="0" dirty="0" smtClean="0"/>
            <a:t>Indirect  Costs</a:t>
          </a:r>
          <a:endParaRPr lang="en-US" sz="1600" baseline="0" dirty="0"/>
        </a:p>
      </dgm:t>
    </dgm:pt>
    <dgm:pt modelId="{1B0BF82D-DFCC-40F3-BBAA-C620867EF0EA}" type="parTrans" cxnId="{2CF4BB7E-94B7-46E7-916F-B868EAAB79AC}">
      <dgm:prSet/>
      <dgm:spPr/>
      <dgm:t>
        <a:bodyPr/>
        <a:lstStyle/>
        <a:p>
          <a:endParaRPr lang="en-US"/>
        </a:p>
      </dgm:t>
    </dgm:pt>
    <dgm:pt modelId="{75B552E4-60EE-452E-9E99-D43DE7B972FB}" type="sibTrans" cxnId="{2CF4BB7E-94B7-46E7-916F-B868EAAB79AC}">
      <dgm:prSet/>
      <dgm:spPr/>
      <dgm:t>
        <a:bodyPr/>
        <a:lstStyle/>
        <a:p>
          <a:endParaRPr lang="en-US"/>
        </a:p>
      </dgm:t>
    </dgm:pt>
    <dgm:pt modelId="{22856845-DA11-4DEA-9926-50B11A332857}">
      <dgm:prSet phldrT="[Text]" custT="1"/>
      <dgm:spPr/>
      <dgm:t>
        <a:bodyPr/>
        <a:lstStyle/>
        <a:p>
          <a:r>
            <a:rPr lang="en-US" sz="1600" dirty="0" smtClean="0"/>
            <a:t>Benefit costs must be included</a:t>
          </a:r>
          <a:endParaRPr lang="en-US" sz="1600" dirty="0"/>
        </a:p>
      </dgm:t>
    </dgm:pt>
    <dgm:pt modelId="{FF3D5857-7457-4C54-9C3E-2C920563041E}" type="parTrans" cxnId="{E8500A3E-5E86-49D0-806F-81FA4E2019D2}">
      <dgm:prSet/>
      <dgm:spPr/>
      <dgm:t>
        <a:bodyPr/>
        <a:lstStyle/>
        <a:p>
          <a:endParaRPr lang="en-US"/>
        </a:p>
      </dgm:t>
    </dgm:pt>
    <dgm:pt modelId="{E9147AC9-8A39-4CAF-AD5C-0FA1C4FC2DD4}" type="sibTrans" cxnId="{E8500A3E-5E86-49D0-806F-81FA4E2019D2}">
      <dgm:prSet/>
      <dgm:spPr/>
      <dgm:t>
        <a:bodyPr/>
        <a:lstStyle/>
        <a:p>
          <a:endParaRPr lang="en-US"/>
        </a:p>
      </dgm:t>
    </dgm:pt>
    <dgm:pt modelId="{7FADA2F2-E9E6-4D5A-BCEA-D125D276A77A}">
      <dgm:prSet phldrT="[Text]" custT="1"/>
      <dgm:spPr/>
      <dgm:t>
        <a:bodyPr/>
        <a:lstStyle/>
        <a:p>
          <a:r>
            <a:rPr lang="en-US" sz="1600" smtClean="0"/>
            <a:t>9.23% </a:t>
          </a:r>
          <a:r>
            <a:rPr lang="en-US" sz="1600" dirty="0" smtClean="0"/>
            <a:t>of the total budget is the current rate</a:t>
          </a:r>
          <a:endParaRPr lang="en-US" sz="1600" dirty="0"/>
        </a:p>
      </dgm:t>
    </dgm:pt>
    <dgm:pt modelId="{63EBE454-D70D-4702-848B-D3335417E5C1}" type="parTrans" cxnId="{62C5F1C7-70AD-449B-8013-0C99A203487F}">
      <dgm:prSet/>
      <dgm:spPr/>
      <dgm:t>
        <a:bodyPr/>
        <a:lstStyle/>
        <a:p>
          <a:endParaRPr lang="en-US"/>
        </a:p>
      </dgm:t>
    </dgm:pt>
    <dgm:pt modelId="{50A4E3C1-E91A-41FD-9D93-4EE0F781D483}" type="sibTrans" cxnId="{62C5F1C7-70AD-449B-8013-0C99A203487F}">
      <dgm:prSet/>
      <dgm:spPr/>
      <dgm:t>
        <a:bodyPr/>
        <a:lstStyle/>
        <a:p>
          <a:endParaRPr lang="en-US"/>
        </a:p>
      </dgm:t>
    </dgm:pt>
    <dgm:pt modelId="{18C537F6-DF82-48FB-8208-218F9C1DCA39}">
      <dgm:prSet phldrT="[Text]" custT="1"/>
      <dgm:spPr/>
      <dgm:t>
        <a:bodyPr/>
        <a:lstStyle/>
        <a:p>
          <a:r>
            <a:rPr lang="en-US" sz="1600" baseline="0" dirty="0" smtClean="0"/>
            <a:t>Matching Funds</a:t>
          </a:r>
          <a:endParaRPr lang="en-US" sz="1600" baseline="0" dirty="0"/>
        </a:p>
      </dgm:t>
    </dgm:pt>
    <dgm:pt modelId="{A820656E-7FF9-455B-943C-18DB81228F91}" type="parTrans" cxnId="{BA00C930-30C5-49B1-BEC0-DCA445EC6C9A}">
      <dgm:prSet/>
      <dgm:spPr/>
      <dgm:t>
        <a:bodyPr/>
        <a:lstStyle/>
        <a:p>
          <a:endParaRPr lang="en-US"/>
        </a:p>
      </dgm:t>
    </dgm:pt>
    <dgm:pt modelId="{48F5C527-B534-42EA-9B5B-E6F450CF2A4D}" type="sibTrans" cxnId="{BA00C930-30C5-49B1-BEC0-DCA445EC6C9A}">
      <dgm:prSet/>
      <dgm:spPr/>
      <dgm:t>
        <a:bodyPr/>
        <a:lstStyle/>
        <a:p>
          <a:endParaRPr lang="en-US"/>
        </a:p>
      </dgm:t>
    </dgm:pt>
    <dgm:pt modelId="{89582475-1D94-40FA-ABBA-E21D27E1E4AB}">
      <dgm:prSet phldrT="[Text]" custT="1"/>
      <dgm:spPr/>
      <dgm:t>
        <a:bodyPr/>
        <a:lstStyle/>
        <a:p>
          <a:r>
            <a:rPr lang="en-US" sz="1600" dirty="0" smtClean="0"/>
            <a:t>Additional funds applicant will contribute to budget</a:t>
          </a:r>
          <a:endParaRPr lang="en-US" sz="1600" dirty="0"/>
        </a:p>
      </dgm:t>
    </dgm:pt>
    <dgm:pt modelId="{D308735D-F930-467D-A7AF-E6E07BDD56F9}" type="parTrans" cxnId="{EB58CA88-2E06-4100-B4E3-B6BAF478134D}">
      <dgm:prSet/>
      <dgm:spPr/>
      <dgm:t>
        <a:bodyPr/>
        <a:lstStyle/>
        <a:p>
          <a:endParaRPr lang="en-US"/>
        </a:p>
      </dgm:t>
    </dgm:pt>
    <dgm:pt modelId="{7F0739DE-B30E-4814-908C-D77F7E097EF8}" type="sibTrans" cxnId="{EB58CA88-2E06-4100-B4E3-B6BAF478134D}">
      <dgm:prSet/>
      <dgm:spPr/>
      <dgm:t>
        <a:bodyPr/>
        <a:lstStyle/>
        <a:p>
          <a:endParaRPr lang="en-US"/>
        </a:p>
      </dgm:t>
    </dgm:pt>
    <dgm:pt modelId="{A114A1E0-5DDF-49AD-9F2C-CF96B4D9B78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And are reasonable and necessary</a:t>
          </a:r>
          <a:endParaRPr lang="en-US" sz="1600" dirty="0"/>
        </a:p>
      </dgm:t>
    </dgm:pt>
    <dgm:pt modelId="{1BFFA305-434A-4F9B-9BE0-D191933C06C6}" type="parTrans" cxnId="{B365E235-B391-4E54-BEE2-F7F3250132D1}">
      <dgm:prSet/>
      <dgm:spPr/>
      <dgm:t>
        <a:bodyPr/>
        <a:lstStyle/>
        <a:p>
          <a:endParaRPr lang="en-US"/>
        </a:p>
      </dgm:t>
    </dgm:pt>
    <dgm:pt modelId="{6F5D18B9-78CF-4052-897E-823ACE603DA7}" type="sibTrans" cxnId="{B365E235-B391-4E54-BEE2-F7F3250132D1}">
      <dgm:prSet/>
      <dgm:spPr/>
      <dgm:t>
        <a:bodyPr/>
        <a:lstStyle/>
        <a:p>
          <a:endParaRPr lang="en-US"/>
        </a:p>
      </dgm:t>
    </dgm:pt>
    <dgm:pt modelId="{C2AA00A7-216E-4A07-A24F-28355E967EE8}">
      <dgm:prSet custT="1"/>
      <dgm:spPr/>
      <dgm:t>
        <a:bodyPr/>
        <a:lstStyle/>
        <a:p>
          <a:r>
            <a:rPr lang="en-US" sz="1600" dirty="0" smtClean="0"/>
            <a:t>Benefits are different based on full/part time, classified, certificated, and extra duty pay</a:t>
          </a:r>
          <a:endParaRPr lang="en-US" sz="1600" dirty="0"/>
        </a:p>
      </dgm:t>
    </dgm:pt>
    <dgm:pt modelId="{F891C94E-D3A3-491F-A511-A65569077425}" type="parTrans" cxnId="{08610093-07A0-44C1-89C8-E332D0875367}">
      <dgm:prSet/>
      <dgm:spPr/>
      <dgm:t>
        <a:bodyPr/>
        <a:lstStyle/>
        <a:p>
          <a:endParaRPr lang="en-US"/>
        </a:p>
      </dgm:t>
    </dgm:pt>
    <dgm:pt modelId="{7ABF48CD-2B91-4A1D-B7D0-10A7E4E7D909}" type="sibTrans" cxnId="{08610093-07A0-44C1-89C8-E332D0875367}">
      <dgm:prSet/>
      <dgm:spPr/>
      <dgm:t>
        <a:bodyPr/>
        <a:lstStyle/>
        <a:p>
          <a:endParaRPr lang="en-US"/>
        </a:p>
      </dgm:t>
    </dgm:pt>
    <dgm:pt modelId="{BA34BC3C-EA5B-4FD9-AAEA-0EE991EFBCE9}">
      <dgm:prSet custT="1"/>
      <dgm:spPr/>
      <dgm:t>
        <a:bodyPr/>
        <a:lstStyle/>
        <a:p>
          <a:r>
            <a:rPr lang="en-US" sz="1600" dirty="0" smtClean="0"/>
            <a:t>May be for dollars or “in-kind” (goods/services)</a:t>
          </a:r>
          <a:endParaRPr lang="en-US" sz="1600" dirty="0"/>
        </a:p>
      </dgm:t>
    </dgm:pt>
    <dgm:pt modelId="{6405A1B5-F888-4262-9858-78F2E69F662F}" type="parTrans" cxnId="{4ABD4628-9471-4EA7-9011-34ACAD513DCE}">
      <dgm:prSet/>
      <dgm:spPr/>
      <dgm:t>
        <a:bodyPr/>
        <a:lstStyle/>
        <a:p>
          <a:endParaRPr lang="en-US"/>
        </a:p>
      </dgm:t>
    </dgm:pt>
    <dgm:pt modelId="{CCF66A9F-2033-460A-A9B1-564EA8E66E91}" type="sibTrans" cxnId="{4ABD4628-9471-4EA7-9011-34ACAD513DCE}">
      <dgm:prSet/>
      <dgm:spPr/>
      <dgm:t>
        <a:bodyPr/>
        <a:lstStyle/>
        <a:p>
          <a:endParaRPr lang="en-US"/>
        </a:p>
      </dgm:t>
    </dgm:pt>
    <dgm:pt modelId="{5F0B2F7D-3DFF-4180-8BD7-4274C19A1F94}">
      <dgm:prSet custT="1"/>
      <dgm:spPr/>
      <dgm:t>
        <a:bodyPr/>
        <a:lstStyle/>
        <a:p>
          <a:r>
            <a:rPr lang="en-US" sz="1600" dirty="0" smtClean="0"/>
            <a:t>Funds are taken from all grants for District oversight</a:t>
          </a:r>
          <a:endParaRPr lang="en-US" sz="1600" dirty="0"/>
        </a:p>
      </dgm:t>
    </dgm:pt>
    <dgm:pt modelId="{532F26DA-11C8-4C82-A53B-6E2972167E7A}" type="parTrans" cxnId="{B815FB91-DA8C-4210-867B-E73AFC8F9388}">
      <dgm:prSet/>
      <dgm:spPr/>
      <dgm:t>
        <a:bodyPr/>
        <a:lstStyle/>
        <a:p>
          <a:endParaRPr lang="en-US"/>
        </a:p>
      </dgm:t>
    </dgm:pt>
    <dgm:pt modelId="{ECD6C6D8-D5F2-4A1E-AB88-27028B616034}" type="sibTrans" cxnId="{B815FB91-DA8C-4210-867B-E73AFC8F9388}">
      <dgm:prSet/>
      <dgm:spPr/>
      <dgm:t>
        <a:bodyPr/>
        <a:lstStyle/>
        <a:p>
          <a:endParaRPr lang="en-US"/>
        </a:p>
      </dgm:t>
    </dgm:pt>
    <dgm:pt modelId="{5F4A0B58-9B82-497D-BC0A-15F1B18DC827}">
      <dgm:prSet phldrT="[Text]" custT="1"/>
      <dgm:spPr/>
      <dgm:t>
        <a:bodyPr/>
        <a:lstStyle/>
        <a:p>
          <a:r>
            <a:rPr lang="en-US" sz="1600" dirty="0" smtClean="0"/>
            <a:t>Detailed amounts should add up properly to object sub-totals</a:t>
          </a:r>
          <a:endParaRPr lang="en-US" sz="1600" dirty="0"/>
        </a:p>
      </dgm:t>
    </dgm:pt>
    <dgm:pt modelId="{A7942D39-2E49-462F-9D4E-836D0BABAAD9}" type="parTrans" cxnId="{863904BD-8C64-43B8-9226-C0EA11B7F725}">
      <dgm:prSet/>
      <dgm:spPr/>
      <dgm:t>
        <a:bodyPr/>
        <a:lstStyle/>
        <a:p>
          <a:endParaRPr lang="en-US"/>
        </a:p>
      </dgm:t>
    </dgm:pt>
    <dgm:pt modelId="{EA8DBCEE-F1C0-4AEF-9B0C-B69CC56CBC54}" type="sibTrans" cxnId="{863904BD-8C64-43B8-9226-C0EA11B7F725}">
      <dgm:prSet/>
      <dgm:spPr/>
      <dgm:t>
        <a:bodyPr/>
        <a:lstStyle/>
        <a:p>
          <a:endParaRPr lang="en-US"/>
        </a:p>
      </dgm:t>
    </dgm:pt>
    <dgm:pt modelId="{F6B67BED-F48D-4D0A-A351-6918B0D2916F}">
      <dgm:prSet phldrT="[Text]" custT="1"/>
      <dgm:spPr/>
      <dgm:t>
        <a:bodyPr/>
        <a:lstStyle/>
        <a:p>
          <a:r>
            <a:rPr lang="en-US" sz="1600" dirty="0" smtClean="0"/>
            <a:t>All expenditures add up to the total dollars amounts</a:t>
          </a:r>
          <a:endParaRPr lang="en-US" sz="1600" dirty="0"/>
        </a:p>
      </dgm:t>
    </dgm:pt>
    <dgm:pt modelId="{3C3CFCDD-A366-4C68-B620-A267CB56B150}" type="parTrans" cxnId="{298DBE2D-1A6D-4469-9973-7B26A2512E89}">
      <dgm:prSet/>
      <dgm:spPr/>
      <dgm:t>
        <a:bodyPr/>
        <a:lstStyle/>
        <a:p>
          <a:endParaRPr lang="en-US"/>
        </a:p>
      </dgm:t>
    </dgm:pt>
    <dgm:pt modelId="{31984A11-AA0E-44E9-A689-4FFC8A63BF80}" type="sibTrans" cxnId="{298DBE2D-1A6D-4469-9973-7B26A2512E89}">
      <dgm:prSet/>
      <dgm:spPr/>
      <dgm:t>
        <a:bodyPr/>
        <a:lstStyle/>
        <a:p>
          <a:endParaRPr lang="en-US"/>
        </a:p>
      </dgm:t>
    </dgm:pt>
    <dgm:pt modelId="{D98685C2-AA4F-4201-8A9C-823FCB94C5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And supplement but do not supplant general funds</a:t>
          </a:r>
          <a:endParaRPr lang="en-US" sz="1600" dirty="0"/>
        </a:p>
      </dgm:t>
    </dgm:pt>
    <dgm:pt modelId="{0FB891A4-377F-4434-B3D9-E14B6A2D8555}" type="parTrans" cxnId="{EBEDADF2-6405-460C-983D-1BEF0C08CCCE}">
      <dgm:prSet/>
      <dgm:spPr/>
      <dgm:t>
        <a:bodyPr/>
        <a:lstStyle/>
        <a:p>
          <a:endParaRPr lang="en-US"/>
        </a:p>
      </dgm:t>
    </dgm:pt>
    <dgm:pt modelId="{CC716CE1-BBE8-48B1-AA26-97AC60C8D576}" type="sibTrans" cxnId="{EBEDADF2-6405-460C-983D-1BEF0C08CCCE}">
      <dgm:prSet/>
      <dgm:spPr/>
      <dgm:t>
        <a:bodyPr/>
        <a:lstStyle/>
        <a:p>
          <a:endParaRPr lang="en-US"/>
        </a:p>
      </dgm:t>
    </dgm:pt>
    <dgm:pt modelId="{9667B0FA-A889-40F5-A293-0372BA214CE9}">
      <dgm:prSet phldrT="[Text]" custT="1"/>
      <dgm:spPr/>
      <dgm:t>
        <a:bodyPr/>
        <a:lstStyle/>
        <a:p>
          <a:r>
            <a:rPr lang="en-US" sz="1400" dirty="0" smtClean="0"/>
            <a:t>1000s cert. salaries, 2000s class. salaries, 3000s benefits</a:t>
          </a:r>
          <a:endParaRPr lang="en-US" sz="1600" dirty="0"/>
        </a:p>
      </dgm:t>
    </dgm:pt>
    <dgm:pt modelId="{03BC29F7-EE0F-4E2B-9754-246811154101}" type="sibTrans" cxnId="{AF0FD7CA-F1AB-45CC-87EC-87E1211A8AAE}">
      <dgm:prSet/>
      <dgm:spPr/>
      <dgm:t>
        <a:bodyPr/>
        <a:lstStyle/>
        <a:p>
          <a:endParaRPr lang="en-US"/>
        </a:p>
      </dgm:t>
    </dgm:pt>
    <dgm:pt modelId="{A670248B-8871-4A04-827B-FA55711A89B2}" type="parTrans" cxnId="{AF0FD7CA-F1AB-45CC-87EC-87E1211A8AAE}">
      <dgm:prSet/>
      <dgm:spPr/>
      <dgm:t>
        <a:bodyPr/>
        <a:lstStyle/>
        <a:p>
          <a:endParaRPr lang="en-US"/>
        </a:p>
      </dgm:t>
    </dgm:pt>
    <dgm:pt modelId="{CA9EB8C1-BC79-49DB-9967-5C5FBA746D50}">
      <dgm:prSet phldrT="[Text]" custT="1"/>
      <dgm:spPr/>
      <dgm:t>
        <a:bodyPr/>
        <a:lstStyle/>
        <a:p>
          <a:r>
            <a:rPr lang="en-US" sz="1600" baseline="0" dirty="0" smtClean="0"/>
            <a:t>Object   Codes</a:t>
          </a:r>
          <a:endParaRPr lang="en-US" sz="1600" baseline="0" dirty="0"/>
        </a:p>
      </dgm:t>
    </dgm:pt>
    <dgm:pt modelId="{828AD138-EC16-406B-AEF2-973F2F201EF0}" type="sibTrans" cxnId="{3E23E4BA-3032-4545-93DD-C4CD4BA56831}">
      <dgm:prSet/>
      <dgm:spPr/>
      <dgm:t>
        <a:bodyPr/>
        <a:lstStyle/>
        <a:p>
          <a:endParaRPr lang="en-US"/>
        </a:p>
      </dgm:t>
    </dgm:pt>
    <dgm:pt modelId="{D2E32C28-ACBF-4963-844F-F2AE9B460851}" type="parTrans" cxnId="{3E23E4BA-3032-4545-93DD-C4CD4BA56831}">
      <dgm:prSet/>
      <dgm:spPr/>
      <dgm:t>
        <a:bodyPr/>
        <a:lstStyle/>
        <a:p>
          <a:endParaRPr lang="en-US"/>
        </a:p>
      </dgm:t>
    </dgm:pt>
    <dgm:pt modelId="{3A3B069C-DD99-49C5-89E9-DEE40AB6F55F}">
      <dgm:prSet custT="1"/>
      <dgm:spPr/>
      <dgm:t>
        <a:bodyPr/>
        <a:lstStyle/>
        <a:p>
          <a:r>
            <a:rPr lang="en-US" sz="1400" dirty="0" smtClean="0"/>
            <a:t>4000s supplies, books, equipment (under $5,000)</a:t>
          </a:r>
          <a:endParaRPr lang="en-US" sz="1400" dirty="0"/>
        </a:p>
      </dgm:t>
    </dgm:pt>
    <dgm:pt modelId="{FC114C3F-0A2D-44F0-8726-BF6A4D1A6182}" type="sibTrans" cxnId="{6F5AD11D-4208-42C6-B085-B583D8500E28}">
      <dgm:prSet/>
      <dgm:spPr/>
      <dgm:t>
        <a:bodyPr/>
        <a:lstStyle/>
        <a:p>
          <a:endParaRPr lang="en-US"/>
        </a:p>
      </dgm:t>
    </dgm:pt>
    <dgm:pt modelId="{338EEB0B-D94A-4E1F-8D31-5A0A85EEA5C0}" type="parTrans" cxnId="{6F5AD11D-4208-42C6-B085-B583D8500E28}">
      <dgm:prSet/>
      <dgm:spPr/>
      <dgm:t>
        <a:bodyPr/>
        <a:lstStyle/>
        <a:p>
          <a:endParaRPr lang="en-US"/>
        </a:p>
      </dgm:t>
    </dgm:pt>
    <dgm:pt modelId="{470799D1-1FA4-4794-A8A1-D3DDC94B81F4}">
      <dgm:prSet custT="1"/>
      <dgm:spPr/>
      <dgm:t>
        <a:bodyPr/>
        <a:lstStyle/>
        <a:p>
          <a:r>
            <a:rPr lang="en-US" sz="1400" dirty="0" smtClean="0"/>
            <a:t>5000s services, rentals, contracts, travel, etc</a:t>
          </a:r>
          <a:r>
            <a:rPr lang="en-US" sz="1600" dirty="0" smtClean="0"/>
            <a:t>.</a:t>
          </a:r>
          <a:endParaRPr lang="en-US" sz="1600" dirty="0"/>
        </a:p>
      </dgm:t>
    </dgm:pt>
    <dgm:pt modelId="{06CF1537-EF90-4CCD-8128-9EC8BE98CD6E}" type="parTrans" cxnId="{3DAFB7BE-42F8-4EF1-A28D-D1842F43DF14}">
      <dgm:prSet/>
      <dgm:spPr/>
      <dgm:t>
        <a:bodyPr/>
        <a:lstStyle/>
        <a:p>
          <a:endParaRPr lang="en-US"/>
        </a:p>
      </dgm:t>
    </dgm:pt>
    <dgm:pt modelId="{5DFF2F24-403C-4DD7-9C7F-1F95A7664506}" type="sibTrans" cxnId="{3DAFB7BE-42F8-4EF1-A28D-D1842F43DF14}">
      <dgm:prSet/>
      <dgm:spPr/>
      <dgm:t>
        <a:bodyPr/>
        <a:lstStyle/>
        <a:p>
          <a:endParaRPr lang="en-US"/>
        </a:p>
      </dgm:t>
    </dgm:pt>
    <dgm:pt modelId="{AF9751BD-7A9F-4110-86B2-DE46C1ADA669}" type="pres">
      <dgm:prSet presAssocID="{C5DB7CC2-16BD-49B1-8F3C-83BD3C4FB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2AE7C-4185-426D-AC3E-CA725811FA9A}" type="pres">
      <dgm:prSet presAssocID="{84AF7BBB-70B2-4034-B5E7-2D22548B7325}" presName="linNode" presStyleCnt="0"/>
      <dgm:spPr/>
    </dgm:pt>
    <dgm:pt modelId="{10BF5654-C6AD-4293-B836-0D5800CB84B4}" type="pres">
      <dgm:prSet presAssocID="{84AF7BBB-70B2-4034-B5E7-2D22548B7325}" presName="parentText" presStyleLbl="node1" presStyleIdx="0" presStyleCnt="7" custScaleX="53939" custLinFactNeighborX="-861" custLinFactNeighborY="53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9287B-B851-4EB3-9841-47AA4B608915}" type="pres">
      <dgm:prSet presAssocID="{84AF7BBB-70B2-4034-B5E7-2D22548B7325}" presName="descendantText" presStyleLbl="alignAccFollowNode1" presStyleIdx="0" presStyleCnt="7" custScaleX="113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5C12-AE8F-4C40-BD7D-96818E02D23E}" type="pres">
      <dgm:prSet presAssocID="{BD17D997-EAAB-4442-8519-B49F60FCDB71}" presName="sp" presStyleCnt="0"/>
      <dgm:spPr/>
    </dgm:pt>
    <dgm:pt modelId="{6CF5330A-F3B1-4A67-8D05-104BB5C3A451}" type="pres">
      <dgm:prSet presAssocID="{EF21EDA2-73D3-4692-8DF6-16C925161BE4}" presName="linNode" presStyleCnt="0"/>
      <dgm:spPr/>
    </dgm:pt>
    <dgm:pt modelId="{927CEE7D-4249-4F60-920D-A69327134387}" type="pres">
      <dgm:prSet presAssocID="{EF21EDA2-73D3-4692-8DF6-16C925161BE4}" presName="parentText" presStyleLbl="node1" presStyleIdx="1" presStyleCnt="7" custScaleX="53939" custLinFactNeighborX="-863" custLinFactNeighborY="-10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95999-8BFA-4D02-8D58-1F980189C2F2}" type="pres">
      <dgm:prSet presAssocID="{EF21EDA2-73D3-4692-8DF6-16C925161BE4}" presName="descendantText" presStyleLbl="alignAccFollowNode1" presStyleIdx="1" presStyleCnt="7" custScaleX="113061" custScaleY="137926" custLinFactNeighborX="-183" custLinFactNeighborY="-1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9E82-D6D9-4D6F-8739-B3A7223F1189}" type="pres">
      <dgm:prSet presAssocID="{F26F7D84-2272-4CEA-AABC-37D1D54E00D0}" presName="sp" presStyleCnt="0"/>
      <dgm:spPr/>
    </dgm:pt>
    <dgm:pt modelId="{27C7741F-957C-4822-9F8D-E1D8E9751A81}" type="pres">
      <dgm:prSet presAssocID="{ED9C2064-21DE-465C-87DE-DB9B8398E21E}" presName="linNode" presStyleCnt="0"/>
      <dgm:spPr/>
    </dgm:pt>
    <dgm:pt modelId="{79DB3669-05FC-44CC-8676-2ACE34B21345}" type="pres">
      <dgm:prSet presAssocID="{ED9C2064-21DE-465C-87DE-DB9B8398E21E}" presName="parentText" presStyleLbl="node1" presStyleIdx="2" presStyleCnt="7" custScaleX="53939" custLinFactNeighborX="-863" custLinFactNeighborY="-269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7A4BA-4CFA-4F11-899C-1D4070C86E40}" type="pres">
      <dgm:prSet presAssocID="{ED9C2064-21DE-465C-87DE-DB9B8398E21E}" presName="descendantText" presStyleLbl="alignAccFollowNode1" presStyleIdx="2" presStyleCnt="7" custScaleX="113061" custScaleY="139148" custLinFactNeighborX="-184" custLinFactNeighborY="-26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C9A93-4A3E-4EED-973D-1B61FFF7AC5C}" type="pres">
      <dgm:prSet presAssocID="{9AF810C3-52A6-4ADC-9EFD-A48066D210F0}" presName="sp" presStyleCnt="0"/>
      <dgm:spPr/>
    </dgm:pt>
    <dgm:pt modelId="{3F0051D1-4D5B-4790-AC7C-1B8AF123F43B}" type="pres">
      <dgm:prSet presAssocID="{300EA283-08EE-4C5A-812E-6FC60C550A51}" presName="linNode" presStyleCnt="0"/>
      <dgm:spPr/>
    </dgm:pt>
    <dgm:pt modelId="{3433CBF3-749B-46AA-ACA6-9F6AAE4EEB84}" type="pres">
      <dgm:prSet presAssocID="{300EA283-08EE-4C5A-812E-6FC60C550A51}" presName="parentText" presStyleLbl="node1" presStyleIdx="3" presStyleCnt="7" custScaleX="53939" custLinFactNeighborX="-863" custLinFactNeighborY="-394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0E1E-F808-4D5C-852F-1F8389A03BF7}" type="pres">
      <dgm:prSet presAssocID="{300EA283-08EE-4C5A-812E-6FC60C550A51}" presName="descendantText" presStyleLbl="alignAccFollowNode1" presStyleIdx="3" presStyleCnt="7" custScaleX="113061" custScaleY="129244" custLinFactNeighborX="-184" custLinFactNeighborY="-34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4BEA5-2BFD-4240-96ED-42129C67CF62}" type="pres">
      <dgm:prSet presAssocID="{AD3D2391-E5EF-4A9B-9E0F-56284FAF9CCB}" presName="sp" presStyleCnt="0"/>
      <dgm:spPr/>
    </dgm:pt>
    <dgm:pt modelId="{E3473948-4A90-471A-B329-2ADAD130E581}" type="pres">
      <dgm:prSet presAssocID="{967374E2-9E21-45F4-AE6B-2907E2882716}" presName="linNode" presStyleCnt="0"/>
      <dgm:spPr/>
    </dgm:pt>
    <dgm:pt modelId="{3673D6BC-B098-4325-8C53-1F292001C7A9}" type="pres">
      <dgm:prSet presAssocID="{967374E2-9E21-45F4-AE6B-2907E2882716}" presName="parentText" presStyleLbl="node1" presStyleIdx="4" presStyleCnt="7" custScaleX="53939" custScaleY="128229" custLinFactNeighborX="-862" custLinFactNeighborY="-463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A93C-3075-4172-836A-A6DCCC4F1044}" type="pres">
      <dgm:prSet presAssocID="{967374E2-9E21-45F4-AE6B-2907E2882716}" presName="descendantText" presStyleLbl="alignAccFollowNode1" presStyleIdx="4" presStyleCnt="7" custScaleX="113061" custScaleY="154479" custLinFactNeighborX="-184" custLinFactNeighborY="-4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D78C-A4EC-41CC-A560-3A9332B47064}" type="pres">
      <dgm:prSet presAssocID="{75B552E4-60EE-452E-9E99-D43DE7B972FB}" presName="sp" presStyleCnt="0"/>
      <dgm:spPr/>
    </dgm:pt>
    <dgm:pt modelId="{39C0A9E6-E228-4EDA-A2AD-B1C558577764}" type="pres">
      <dgm:prSet presAssocID="{18C537F6-DF82-48FB-8208-218F9C1DCA39}" presName="linNode" presStyleCnt="0"/>
      <dgm:spPr/>
    </dgm:pt>
    <dgm:pt modelId="{87A7ECD5-CF95-401B-A816-B516250DCBA1}" type="pres">
      <dgm:prSet presAssocID="{18C537F6-DF82-48FB-8208-218F9C1DCA39}" presName="parentText" presStyleLbl="node1" presStyleIdx="5" presStyleCnt="7" custScaleX="53939" custLinFactNeighborX="-862" custLinFactNeighborY="-515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9FA95-E06F-46ED-9DC1-D6C9DF6733D2}" type="pres">
      <dgm:prSet presAssocID="{18C537F6-DF82-48FB-8208-218F9C1DCA39}" presName="descendantText" presStyleLbl="alignAccFollowNode1" presStyleIdx="5" presStyleCnt="7" custScaleX="113061" custLinFactNeighborX="-236" custLinFactNeighborY="-6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CE949-BBFC-4033-904D-08155B02B704}" type="pres">
      <dgm:prSet presAssocID="{48F5C527-B534-42EA-9B5B-E6F450CF2A4D}" presName="sp" presStyleCnt="0"/>
      <dgm:spPr/>
    </dgm:pt>
    <dgm:pt modelId="{77256CB8-F7F7-499C-A160-508D66B4C81D}" type="pres">
      <dgm:prSet presAssocID="{CA9EB8C1-BC79-49DB-9967-5C5FBA746D50}" presName="linNode" presStyleCnt="0"/>
      <dgm:spPr/>
    </dgm:pt>
    <dgm:pt modelId="{304EE6F8-A00B-4585-9886-4EADF3841378}" type="pres">
      <dgm:prSet presAssocID="{CA9EB8C1-BC79-49DB-9967-5C5FBA746D50}" presName="parentText" presStyleLbl="node1" presStyleIdx="6" presStyleCnt="7" custScaleX="53939" custLinFactNeighborX="-863" custLinFactNeighborY="-57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E3AA-FE34-4BF6-AE96-595CD8C90219}" type="pres">
      <dgm:prSet presAssocID="{CA9EB8C1-BC79-49DB-9967-5C5FBA746D50}" presName="descendantText" presStyleLbl="alignAccFollowNode1" presStyleIdx="6" presStyleCnt="7" custScaleX="113061" custScaleY="127950" custLinFactNeighborX="-184" custLinFactNeighborY="-77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3AACA-5FD5-44C3-B439-DF0D706C4F26}" type="presOf" srcId="{618FC1E8-E87D-4325-A5F3-4AC4A70B9320}" destId="{5AB9287B-B851-4EB3-9841-47AA4B608915}" srcOrd="0" destOrd="0" presId="urn:microsoft.com/office/officeart/2005/8/layout/vList5"/>
    <dgm:cxn modelId="{4C9B58D4-99A3-491C-961A-E997D11C3AA5}" srcId="{C5DB7CC2-16BD-49B1-8F3C-83BD3C4FB38E}" destId="{EF21EDA2-73D3-4692-8DF6-16C925161BE4}" srcOrd="1" destOrd="0" parTransId="{526926C1-7E63-43CB-A4A1-5F2B0978BB9B}" sibTransId="{F26F7D84-2272-4CEA-AABC-37D1D54E00D0}"/>
    <dgm:cxn modelId="{4ABD4628-9471-4EA7-9011-34ACAD513DCE}" srcId="{18C537F6-DF82-48FB-8208-218F9C1DCA39}" destId="{BA34BC3C-EA5B-4FD9-AAEA-0EE991EFBCE9}" srcOrd="1" destOrd="0" parTransId="{6405A1B5-F888-4262-9858-78F2E69F662F}" sibTransId="{CCF66A9F-2033-460A-A9B1-564EA8E66E91}"/>
    <dgm:cxn modelId="{863904BD-8C64-43B8-9226-C0EA11B7F725}" srcId="{EF21EDA2-73D3-4692-8DF6-16C925161BE4}" destId="{5F4A0B58-9B82-497D-BC0A-15F1B18DC827}" srcOrd="1" destOrd="0" parTransId="{A7942D39-2E49-462F-9D4E-836D0BABAAD9}" sibTransId="{EA8DBCEE-F1C0-4AEF-9B0C-B69CC56CBC54}"/>
    <dgm:cxn modelId="{58B48736-9181-40E0-929C-19BE3726CB1E}" type="presOf" srcId="{84AF7BBB-70B2-4034-B5E7-2D22548B7325}" destId="{10BF5654-C6AD-4293-B836-0D5800CB84B4}" srcOrd="0" destOrd="0" presId="urn:microsoft.com/office/officeart/2005/8/layout/vList5"/>
    <dgm:cxn modelId="{5BC41BCC-5239-453D-A238-F34D349C4F0C}" type="presOf" srcId="{D98685C2-AA4F-4201-8A9C-823FCB94C553}" destId="{E107A4BA-4CFA-4F11-899C-1D4070C86E40}" srcOrd="0" destOrd="2" presId="urn:microsoft.com/office/officeart/2005/8/layout/vList5"/>
    <dgm:cxn modelId="{63AB6C68-563B-4F6F-995A-0A11B1E91A88}" type="presOf" srcId="{5F0B2F7D-3DFF-4180-8BD7-4274C19A1F94}" destId="{48AFA93C-3075-4172-836A-A6DCCC4F1044}" srcOrd="0" destOrd="1" presId="urn:microsoft.com/office/officeart/2005/8/layout/vList5"/>
    <dgm:cxn modelId="{488F1343-0228-43E4-A489-3FC928C6C210}" type="presOf" srcId="{9667B0FA-A889-40F5-A293-0372BA214CE9}" destId="{2E4FE3AA-FE34-4BF6-AE96-595CD8C90219}" srcOrd="0" destOrd="0" presId="urn:microsoft.com/office/officeart/2005/8/layout/vList5"/>
    <dgm:cxn modelId="{F1B2C65D-1EA1-4FFE-81B3-07D01CD4DDB2}" type="presOf" srcId="{5930A8C9-115D-42A4-B02A-2E2EA2DBB03C}" destId="{E107A4BA-4CFA-4F11-899C-1D4070C86E40}" srcOrd="0" destOrd="0" presId="urn:microsoft.com/office/officeart/2005/8/layout/vList5"/>
    <dgm:cxn modelId="{2CF4BB7E-94B7-46E7-916F-B868EAAB79AC}" srcId="{C5DB7CC2-16BD-49B1-8F3C-83BD3C4FB38E}" destId="{967374E2-9E21-45F4-AE6B-2907E2882716}" srcOrd="4" destOrd="0" parTransId="{1B0BF82D-DFCC-40F3-BBAA-C620867EF0EA}" sibTransId="{75B552E4-60EE-452E-9E99-D43DE7B972FB}"/>
    <dgm:cxn modelId="{A9604F0D-6228-4D62-AB78-F0FD512B00F0}" type="presOf" srcId="{18C537F6-DF82-48FB-8208-218F9C1DCA39}" destId="{87A7ECD5-CF95-401B-A816-B516250DCBA1}" srcOrd="0" destOrd="0" presId="urn:microsoft.com/office/officeart/2005/8/layout/vList5"/>
    <dgm:cxn modelId="{184CE5AB-D854-4C30-94F4-1C03A27BC221}" type="presOf" srcId="{22856845-DA11-4DEA-9926-50B11A332857}" destId="{FAB20E1E-F808-4D5C-852F-1F8389A03BF7}" srcOrd="0" destOrd="0" presId="urn:microsoft.com/office/officeart/2005/8/layout/vList5"/>
    <dgm:cxn modelId="{3A679B3F-CFC3-46CD-A629-6D16975F1017}" type="presOf" srcId="{3A3B069C-DD99-49C5-89E9-DEE40AB6F55F}" destId="{2E4FE3AA-FE34-4BF6-AE96-595CD8C90219}" srcOrd="0" destOrd="1" presId="urn:microsoft.com/office/officeart/2005/8/layout/vList5"/>
    <dgm:cxn modelId="{5508C07D-2299-4111-8479-AAFE660335CA}" type="presOf" srcId="{C2AA00A7-216E-4A07-A24F-28355E967EE8}" destId="{FAB20E1E-F808-4D5C-852F-1F8389A03BF7}" srcOrd="0" destOrd="1" presId="urn:microsoft.com/office/officeart/2005/8/layout/vList5"/>
    <dgm:cxn modelId="{298DBE2D-1A6D-4469-9973-7B26A2512E89}" srcId="{84AF7BBB-70B2-4034-B5E7-2D22548B7325}" destId="{F6B67BED-F48D-4D0A-A351-6918B0D2916F}" srcOrd="1" destOrd="0" parTransId="{3C3CFCDD-A366-4C68-B620-A267CB56B150}" sibTransId="{31984A11-AA0E-44E9-A689-4FFC8A63BF80}"/>
    <dgm:cxn modelId="{161A65E1-3C02-4C9B-8559-8788C535FC8E}" srcId="{ED9C2064-21DE-465C-87DE-DB9B8398E21E}" destId="{5930A8C9-115D-42A4-B02A-2E2EA2DBB03C}" srcOrd="0" destOrd="0" parTransId="{F4D56611-FC42-4041-BB30-845B358F9374}" sibTransId="{72B4405B-E071-40C2-B14E-DCDC94CC0B80}"/>
    <dgm:cxn modelId="{71ED58F4-D722-45DE-9B21-572CA8F248D2}" type="presOf" srcId="{CA9EB8C1-BC79-49DB-9967-5C5FBA746D50}" destId="{304EE6F8-A00B-4585-9886-4EADF3841378}" srcOrd="0" destOrd="0" presId="urn:microsoft.com/office/officeart/2005/8/layout/vList5"/>
    <dgm:cxn modelId="{BA2BE8D9-422A-400C-9719-D73D6E8D37BE}" type="presOf" srcId="{470799D1-1FA4-4794-A8A1-D3DDC94B81F4}" destId="{2E4FE3AA-FE34-4BF6-AE96-595CD8C90219}" srcOrd="0" destOrd="2" presId="urn:microsoft.com/office/officeart/2005/8/layout/vList5"/>
    <dgm:cxn modelId="{62C5F1C7-70AD-449B-8013-0C99A203487F}" srcId="{967374E2-9E21-45F4-AE6B-2907E2882716}" destId="{7FADA2F2-E9E6-4D5A-BCEA-D125D276A77A}" srcOrd="0" destOrd="0" parTransId="{63EBE454-D70D-4702-848B-D3335417E5C1}" sibTransId="{50A4E3C1-E91A-41FD-9D93-4EE0F781D483}"/>
    <dgm:cxn modelId="{F292BE31-1E67-49F7-89AD-6C24482401B0}" type="presOf" srcId="{BA34BC3C-EA5B-4FD9-AAEA-0EE991EFBCE9}" destId="{86B9FA95-E06F-46ED-9DC1-D6C9DF6733D2}" srcOrd="0" destOrd="1" presId="urn:microsoft.com/office/officeart/2005/8/layout/vList5"/>
    <dgm:cxn modelId="{A84F8AC8-2CA4-4820-9374-F7B8A733B6FB}" srcId="{EF21EDA2-73D3-4692-8DF6-16C925161BE4}" destId="{F66C9C48-64F8-44D2-9B6C-61084B0A6D2C}" srcOrd="0" destOrd="0" parTransId="{C32CBDC9-A43E-42AF-A0B5-2D3204033507}" sibTransId="{4A06B67E-9358-41DC-9AC5-C472D97E1F07}"/>
    <dgm:cxn modelId="{AF0FD7CA-F1AB-45CC-87EC-87E1211A8AAE}" srcId="{CA9EB8C1-BC79-49DB-9967-5C5FBA746D50}" destId="{9667B0FA-A889-40F5-A293-0372BA214CE9}" srcOrd="0" destOrd="0" parTransId="{A670248B-8871-4A04-827B-FA55711A89B2}" sibTransId="{03BC29F7-EE0F-4E2B-9754-246811154101}"/>
    <dgm:cxn modelId="{AD1CD4A9-8903-4B3C-A052-4C37222DE357}" type="presOf" srcId="{5F4A0B58-9B82-497D-BC0A-15F1B18DC827}" destId="{58495999-8BFA-4D02-8D58-1F980189C2F2}" srcOrd="0" destOrd="1" presId="urn:microsoft.com/office/officeart/2005/8/layout/vList5"/>
    <dgm:cxn modelId="{2D6045F7-5DAD-4621-BBB8-38AB53C0D232}" type="presOf" srcId="{F66C9C48-64F8-44D2-9B6C-61084B0A6D2C}" destId="{58495999-8BFA-4D02-8D58-1F980189C2F2}" srcOrd="0" destOrd="0" presId="urn:microsoft.com/office/officeart/2005/8/layout/vList5"/>
    <dgm:cxn modelId="{01BB2129-DD2F-424C-8C6F-4148F069EE28}" srcId="{C5DB7CC2-16BD-49B1-8F3C-83BD3C4FB38E}" destId="{300EA283-08EE-4C5A-812E-6FC60C550A51}" srcOrd="3" destOrd="0" parTransId="{B47A83B7-1FCB-45E3-B8CC-A2B710899CBF}" sibTransId="{AD3D2391-E5EF-4A9B-9E0F-56284FAF9CCB}"/>
    <dgm:cxn modelId="{B2452603-B6E4-4912-8A64-F297D93FFBED}" type="presOf" srcId="{F6B67BED-F48D-4D0A-A351-6918B0D2916F}" destId="{5AB9287B-B851-4EB3-9841-47AA4B608915}" srcOrd="0" destOrd="1" presId="urn:microsoft.com/office/officeart/2005/8/layout/vList5"/>
    <dgm:cxn modelId="{6F5AD11D-4208-42C6-B085-B583D8500E28}" srcId="{CA9EB8C1-BC79-49DB-9967-5C5FBA746D50}" destId="{3A3B069C-DD99-49C5-89E9-DEE40AB6F55F}" srcOrd="1" destOrd="0" parTransId="{338EEB0B-D94A-4E1F-8D31-5A0A85EEA5C0}" sibTransId="{FC114C3F-0A2D-44F0-8726-BF6A4D1A6182}"/>
    <dgm:cxn modelId="{E93D7F2A-50F2-45D5-9C3E-EBDC732975FF}" type="presOf" srcId="{7FADA2F2-E9E6-4D5A-BCEA-D125D276A77A}" destId="{48AFA93C-3075-4172-836A-A6DCCC4F1044}" srcOrd="0" destOrd="0" presId="urn:microsoft.com/office/officeart/2005/8/layout/vList5"/>
    <dgm:cxn modelId="{3DAFB7BE-42F8-4EF1-A28D-D1842F43DF14}" srcId="{CA9EB8C1-BC79-49DB-9967-5C5FBA746D50}" destId="{470799D1-1FA4-4794-A8A1-D3DDC94B81F4}" srcOrd="2" destOrd="0" parTransId="{06CF1537-EF90-4CCD-8128-9EC8BE98CD6E}" sibTransId="{5DFF2F24-403C-4DD7-9C7F-1F95A7664506}"/>
    <dgm:cxn modelId="{3E23E4BA-3032-4545-93DD-C4CD4BA56831}" srcId="{C5DB7CC2-16BD-49B1-8F3C-83BD3C4FB38E}" destId="{CA9EB8C1-BC79-49DB-9967-5C5FBA746D50}" srcOrd="6" destOrd="0" parTransId="{D2E32C28-ACBF-4963-844F-F2AE9B460851}" sibTransId="{828AD138-EC16-406B-AEF2-973F2F201EF0}"/>
    <dgm:cxn modelId="{F23E1344-B1E8-425A-95CF-48211EB50C26}" type="presOf" srcId="{89582475-1D94-40FA-ABBA-E21D27E1E4AB}" destId="{86B9FA95-E06F-46ED-9DC1-D6C9DF6733D2}" srcOrd="0" destOrd="0" presId="urn:microsoft.com/office/officeart/2005/8/layout/vList5"/>
    <dgm:cxn modelId="{B815FB91-DA8C-4210-867B-E73AFC8F9388}" srcId="{967374E2-9E21-45F4-AE6B-2907E2882716}" destId="{5F0B2F7D-3DFF-4180-8BD7-4274C19A1F94}" srcOrd="1" destOrd="0" parTransId="{532F26DA-11C8-4C82-A53B-6E2972167E7A}" sibTransId="{ECD6C6D8-D5F2-4A1E-AB88-27028B616034}"/>
    <dgm:cxn modelId="{B12ABFA9-85DE-49F7-BA7F-47DCC53BCD0D}" type="presOf" srcId="{967374E2-9E21-45F4-AE6B-2907E2882716}" destId="{3673D6BC-B098-4325-8C53-1F292001C7A9}" srcOrd="0" destOrd="0" presId="urn:microsoft.com/office/officeart/2005/8/layout/vList5"/>
    <dgm:cxn modelId="{BDAAD76E-FC7A-446C-A22D-4A422B6AFF34}" srcId="{84AF7BBB-70B2-4034-B5E7-2D22548B7325}" destId="{618FC1E8-E87D-4325-A5F3-4AC4A70B9320}" srcOrd="0" destOrd="0" parTransId="{9D369FA2-B088-4388-98AA-12940AB91389}" sibTransId="{04F8525B-EE1A-4BBF-985B-E77C761E76DB}"/>
    <dgm:cxn modelId="{FC2FF50F-94E9-4881-A3A3-AAAA7377A08D}" srcId="{C5DB7CC2-16BD-49B1-8F3C-83BD3C4FB38E}" destId="{84AF7BBB-70B2-4034-B5E7-2D22548B7325}" srcOrd="0" destOrd="0" parTransId="{A41E0DBD-8BCD-44FB-AB3E-08C4F1251AA4}" sibTransId="{BD17D997-EAAB-4442-8519-B49F60FCDB71}"/>
    <dgm:cxn modelId="{308347A2-6F57-4E1E-8ED6-B2DD08E7697B}" type="presOf" srcId="{A114A1E0-5DDF-49AD-9F2C-CF96B4D9B78C}" destId="{E107A4BA-4CFA-4F11-899C-1D4070C86E40}" srcOrd="0" destOrd="1" presId="urn:microsoft.com/office/officeart/2005/8/layout/vList5"/>
    <dgm:cxn modelId="{E8500A3E-5E86-49D0-806F-81FA4E2019D2}" srcId="{300EA283-08EE-4C5A-812E-6FC60C550A51}" destId="{22856845-DA11-4DEA-9926-50B11A332857}" srcOrd="0" destOrd="0" parTransId="{FF3D5857-7457-4C54-9C3E-2C920563041E}" sibTransId="{E9147AC9-8A39-4CAF-AD5C-0FA1C4FC2DD4}"/>
    <dgm:cxn modelId="{A3B8AA41-6EB1-40D9-84A0-9F32048B8CB7}" type="presOf" srcId="{EF21EDA2-73D3-4692-8DF6-16C925161BE4}" destId="{927CEE7D-4249-4F60-920D-A69327134387}" srcOrd="0" destOrd="0" presId="urn:microsoft.com/office/officeart/2005/8/layout/vList5"/>
    <dgm:cxn modelId="{08610093-07A0-44C1-89C8-E332D0875367}" srcId="{300EA283-08EE-4C5A-812E-6FC60C550A51}" destId="{C2AA00A7-216E-4A07-A24F-28355E967EE8}" srcOrd="1" destOrd="0" parTransId="{F891C94E-D3A3-491F-A511-A65569077425}" sibTransId="{7ABF48CD-2B91-4A1D-B7D0-10A7E4E7D909}"/>
    <dgm:cxn modelId="{4BA6C568-77A7-4E46-8F25-23E2ED87D6DA}" type="presOf" srcId="{C5DB7CC2-16BD-49B1-8F3C-83BD3C4FB38E}" destId="{AF9751BD-7A9F-4110-86B2-DE46C1ADA669}" srcOrd="0" destOrd="0" presId="urn:microsoft.com/office/officeart/2005/8/layout/vList5"/>
    <dgm:cxn modelId="{BA00C930-30C5-49B1-BEC0-DCA445EC6C9A}" srcId="{C5DB7CC2-16BD-49B1-8F3C-83BD3C4FB38E}" destId="{18C537F6-DF82-48FB-8208-218F9C1DCA39}" srcOrd="5" destOrd="0" parTransId="{A820656E-7FF9-455B-943C-18DB81228F91}" sibTransId="{48F5C527-B534-42EA-9B5B-E6F450CF2A4D}"/>
    <dgm:cxn modelId="{C4CC01B9-F362-4464-9B27-D78A6D748F65}" srcId="{C5DB7CC2-16BD-49B1-8F3C-83BD3C4FB38E}" destId="{ED9C2064-21DE-465C-87DE-DB9B8398E21E}" srcOrd="2" destOrd="0" parTransId="{0458E237-F002-497D-9A76-049E22D1C5E3}" sibTransId="{9AF810C3-52A6-4ADC-9EFD-A48066D210F0}"/>
    <dgm:cxn modelId="{8B432B88-ACC2-4EB1-A1BC-BA2870C38D73}" type="presOf" srcId="{300EA283-08EE-4C5A-812E-6FC60C550A51}" destId="{3433CBF3-749B-46AA-ACA6-9F6AAE4EEB84}" srcOrd="0" destOrd="0" presId="urn:microsoft.com/office/officeart/2005/8/layout/vList5"/>
    <dgm:cxn modelId="{B365E235-B391-4E54-BEE2-F7F3250132D1}" srcId="{ED9C2064-21DE-465C-87DE-DB9B8398E21E}" destId="{A114A1E0-5DDF-49AD-9F2C-CF96B4D9B78C}" srcOrd="1" destOrd="0" parTransId="{1BFFA305-434A-4F9B-9BE0-D191933C06C6}" sibTransId="{6F5D18B9-78CF-4052-897E-823ACE603DA7}"/>
    <dgm:cxn modelId="{CD66C911-5B97-4ED8-8023-5E17C51B0361}" type="presOf" srcId="{ED9C2064-21DE-465C-87DE-DB9B8398E21E}" destId="{79DB3669-05FC-44CC-8676-2ACE34B21345}" srcOrd="0" destOrd="0" presId="urn:microsoft.com/office/officeart/2005/8/layout/vList5"/>
    <dgm:cxn modelId="{EB58CA88-2E06-4100-B4E3-B6BAF478134D}" srcId="{18C537F6-DF82-48FB-8208-218F9C1DCA39}" destId="{89582475-1D94-40FA-ABBA-E21D27E1E4AB}" srcOrd="0" destOrd="0" parTransId="{D308735D-F930-467D-A7AF-E6E07BDD56F9}" sibTransId="{7F0739DE-B30E-4814-908C-D77F7E097EF8}"/>
    <dgm:cxn modelId="{EBEDADF2-6405-460C-983D-1BEF0C08CCCE}" srcId="{ED9C2064-21DE-465C-87DE-DB9B8398E21E}" destId="{D98685C2-AA4F-4201-8A9C-823FCB94C553}" srcOrd="2" destOrd="0" parTransId="{0FB891A4-377F-4434-B3D9-E14B6A2D8555}" sibTransId="{CC716CE1-BBE8-48B1-AA26-97AC60C8D576}"/>
    <dgm:cxn modelId="{028D87AF-B6BE-493B-AB7C-35F5FC9DB19C}" type="presParOf" srcId="{AF9751BD-7A9F-4110-86B2-DE46C1ADA669}" destId="{26B2AE7C-4185-426D-AC3E-CA725811FA9A}" srcOrd="0" destOrd="0" presId="urn:microsoft.com/office/officeart/2005/8/layout/vList5"/>
    <dgm:cxn modelId="{B1AACB63-6B16-486C-944D-15090D4987F8}" type="presParOf" srcId="{26B2AE7C-4185-426D-AC3E-CA725811FA9A}" destId="{10BF5654-C6AD-4293-B836-0D5800CB84B4}" srcOrd="0" destOrd="0" presId="urn:microsoft.com/office/officeart/2005/8/layout/vList5"/>
    <dgm:cxn modelId="{FB52BFE9-3B88-41EC-9227-23FB9F72EB24}" type="presParOf" srcId="{26B2AE7C-4185-426D-AC3E-CA725811FA9A}" destId="{5AB9287B-B851-4EB3-9841-47AA4B608915}" srcOrd="1" destOrd="0" presId="urn:microsoft.com/office/officeart/2005/8/layout/vList5"/>
    <dgm:cxn modelId="{B149ACBD-73A4-466C-8154-AF2082BED804}" type="presParOf" srcId="{AF9751BD-7A9F-4110-86B2-DE46C1ADA669}" destId="{66D85C12-AE8F-4C40-BD7D-96818E02D23E}" srcOrd="1" destOrd="0" presId="urn:microsoft.com/office/officeart/2005/8/layout/vList5"/>
    <dgm:cxn modelId="{5DF5F549-9694-4E7A-A000-EBE22B51C5E6}" type="presParOf" srcId="{AF9751BD-7A9F-4110-86B2-DE46C1ADA669}" destId="{6CF5330A-F3B1-4A67-8D05-104BB5C3A451}" srcOrd="2" destOrd="0" presId="urn:microsoft.com/office/officeart/2005/8/layout/vList5"/>
    <dgm:cxn modelId="{CFC5CF8F-A954-4263-A88D-4A817354B585}" type="presParOf" srcId="{6CF5330A-F3B1-4A67-8D05-104BB5C3A451}" destId="{927CEE7D-4249-4F60-920D-A69327134387}" srcOrd="0" destOrd="0" presId="urn:microsoft.com/office/officeart/2005/8/layout/vList5"/>
    <dgm:cxn modelId="{A2EDEB3B-96DA-4D97-9204-A3B45026B6AE}" type="presParOf" srcId="{6CF5330A-F3B1-4A67-8D05-104BB5C3A451}" destId="{58495999-8BFA-4D02-8D58-1F980189C2F2}" srcOrd="1" destOrd="0" presId="urn:microsoft.com/office/officeart/2005/8/layout/vList5"/>
    <dgm:cxn modelId="{7A3F6D9D-274E-4E1C-A667-171D4F94F03A}" type="presParOf" srcId="{AF9751BD-7A9F-4110-86B2-DE46C1ADA669}" destId="{8BA19E82-D6D9-4D6F-8739-B3A7223F1189}" srcOrd="3" destOrd="0" presId="urn:microsoft.com/office/officeart/2005/8/layout/vList5"/>
    <dgm:cxn modelId="{1F4FC850-DE06-4797-B3DD-C18D5731D556}" type="presParOf" srcId="{AF9751BD-7A9F-4110-86B2-DE46C1ADA669}" destId="{27C7741F-957C-4822-9F8D-E1D8E9751A81}" srcOrd="4" destOrd="0" presId="urn:microsoft.com/office/officeart/2005/8/layout/vList5"/>
    <dgm:cxn modelId="{021F5799-5059-42A4-8F81-52723B4759EF}" type="presParOf" srcId="{27C7741F-957C-4822-9F8D-E1D8E9751A81}" destId="{79DB3669-05FC-44CC-8676-2ACE34B21345}" srcOrd="0" destOrd="0" presId="urn:microsoft.com/office/officeart/2005/8/layout/vList5"/>
    <dgm:cxn modelId="{53BB5756-4D47-45E9-8EC9-025D97503D27}" type="presParOf" srcId="{27C7741F-957C-4822-9F8D-E1D8E9751A81}" destId="{E107A4BA-4CFA-4F11-899C-1D4070C86E40}" srcOrd="1" destOrd="0" presId="urn:microsoft.com/office/officeart/2005/8/layout/vList5"/>
    <dgm:cxn modelId="{1072359A-8C8A-46F9-9146-3ACD54D79120}" type="presParOf" srcId="{AF9751BD-7A9F-4110-86B2-DE46C1ADA669}" destId="{13EC9A93-4A3E-4EED-973D-1B61FFF7AC5C}" srcOrd="5" destOrd="0" presId="urn:microsoft.com/office/officeart/2005/8/layout/vList5"/>
    <dgm:cxn modelId="{633FCA66-4504-4B8E-8B66-B13E8CD53580}" type="presParOf" srcId="{AF9751BD-7A9F-4110-86B2-DE46C1ADA669}" destId="{3F0051D1-4D5B-4790-AC7C-1B8AF123F43B}" srcOrd="6" destOrd="0" presId="urn:microsoft.com/office/officeart/2005/8/layout/vList5"/>
    <dgm:cxn modelId="{022F6554-B8A9-4442-88D6-0212FD59C667}" type="presParOf" srcId="{3F0051D1-4D5B-4790-AC7C-1B8AF123F43B}" destId="{3433CBF3-749B-46AA-ACA6-9F6AAE4EEB84}" srcOrd="0" destOrd="0" presId="urn:microsoft.com/office/officeart/2005/8/layout/vList5"/>
    <dgm:cxn modelId="{4B5985BE-613D-47CB-8DF2-AED147D185E2}" type="presParOf" srcId="{3F0051D1-4D5B-4790-AC7C-1B8AF123F43B}" destId="{FAB20E1E-F808-4D5C-852F-1F8389A03BF7}" srcOrd="1" destOrd="0" presId="urn:microsoft.com/office/officeart/2005/8/layout/vList5"/>
    <dgm:cxn modelId="{C62A3D94-E923-4683-97B1-7AC67A8614B6}" type="presParOf" srcId="{AF9751BD-7A9F-4110-86B2-DE46C1ADA669}" destId="{4154BEA5-2BFD-4240-96ED-42129C67CF62}" srcOrd="7" destOrd="0" presId="urn:microsoft.com/office/officeart/2005/8/layout/vList5"/>
    <dgm:cxn modelId="{4997EFD4-4DAA-4F6B-9C8A-780553FBBAEE}" type="presParOf" srcId="{AF9751BD-7A9F-4110-86B2-DE46C1ADA669}" destId="{E3473948-4A90-471A-B329-2ADAD130E581}" srcOrd="8" destOrd="0" presId="urn:microsoft.com/office/officeart/2005/8/layout/vList5"/>
    <dgm:cxn modelId="{6CE9BC6D-E682-4428-AFE9-D528CCA6DD05}" type="presParOf" srcId="{E3473948-4A90-471A-B329-2ADAD130E581}" destId="{3673D6BC-B098-4325-8C53-1F292001C7A9}" srcOrd="0" destOrd="0" presId="urn:microsoft.com/office/officeart/2005/8/layout/vList5"/>
    <dgm:cxn modelId="{0FB2A449-B4C6-41C4-ABAA-87D7FCDC48B3}" type="presParOf" srcId="{E3473948-4A90-471A-B329-2ADAD130E581}" destId="{48AFA93C-3075-4172-836A-A6DCCC4F1044}" srcOrd="1" destOrd="0" presId="urn:microsoft.com/office/officeart/2005/8/layout/vList5"/>
    <dgm:cxn modelId="{B59BAA89-412D-4379-BB54-DFE6B9F2569A}" type="presParOf" srcId="{AF9751BD-7A9F-4110-86B2-DE46C1ADA669}" destId="{1C3BD78C-A4EC-41CC-A560-3A9332B47064}" srcOrd="9" destOrd="0" presId="urn:microsoft.com/office/officeart/2005/8/layout/vList5"/>
    <dgm:cxn modelId="{FD580383-19E3-46AF-A6B6-032CD58FAE0D}" type="presParOf" srcId="{AF9751BD-7A9F-4110-86B2-DE46C1ADA669}" destId="{39C0A9E6-E228-4EDA-A2AD-B1C558577764}" srcOrd="10" destOrd="0" presId="urn:microsoft.com/office/officeart/2005/8/layout/vList5"/>
    <dgm:cxn modelId="{D60EF5C8-5DE5-452D-9AA5-69E8230600E1}" type="presParOf" srcId="{39C0A9E6-E228-4EDA-A2AD-B1C558577764}" destId="{87A7ECD5-CF95-401B-A816-B516250DCBA1}" srcOrd="0" destOrd="0" presId="urn:microsoft.com/office/officeart/2005/8/layout/vList5"/>
    <dgm:cxn modelId="{09543FAD-0493-4DB5-B677-B75D1199E22C}" type="presParOf" srcId="{39C0A9E6-E228-4EDA-A2AD-B1C558577764}" destId="{86B9FA95-E06F-46ED-9DC1-D6C9DF6733D2}" srcOrd="1" destOrd="0" presId="urn:microsoft.com/office/officeart/2005/8/layout/vList5"/>
    <dgm:cxn modelId="{11AAB9E6-2D33-4023-A19B-396EAD549A8A}" type="presParOf" srcId="{AF9751BD-7A9F-4110-86B2-DE46C1ADA669}" destId="{7BACE949-BBFC-4033-904D-08155B02B704}" srcOrd="11" destOrd="0" presId="urn:microsoft.com/office/officeart/2005/8/layout/vList5"/>
    <dgm:cxn modelId="{4B04B595-15E8-4D3F-9D3F-63C03FBBE078}" type="presParOf" srcId="{AF9751BD-7A9F-4110-86B2-DE46C1ADA669}" destId="{77256CB8-F7F7-499C-A160-508D66B4C81D}" srcOrd="12" destOrd="0" presId="urn:microsoft.com/office/officeart/2005/8/layout/vList5"/>
    <dgm:cxn modelId="{E5BEA18A-561A-4F98-BE6D-8847D6781C5B}" type="presParOf" srcId="{77256CB8-F7F7-499C-A160-508D66B4C81D}" destId="{304EE6F8-A00B-4585-9886-4EADF3841378}" srcOrd="0" destOrd="0" presId="urn:microsoft.com/office/officeart/2005/8/layout/vList5"/>
    <dgm:cxn modelId="{8215C6CB-2F5E-4998-9092-9C2E84C2154E}" type="presParOf" srcId="{77256CB8-F7F7-499C-A160-508D66B4C81D}" destId="{2E4FE3AA-FE34-4BF6-AE96-595CD8C902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6B2E2-7C7B-4B82-A808-C00B596653E0}">
      <dsp:nvSpPr>
        <dsp:cNvPr id="0" name=""/>
        <dsp:cNvSpPr/>
      </dsp:nvSpPr>
      <dsp:spPr>
        <a:xfrm>
          <a:off x="810023" y="37517"/>
          <a:ext cx="6130996" cy="6130996"/>
        </a:xfrm>
        <a:prstGeom prst="circularArrow">
          <a:avLst>
            <a:gd name="adj1" fmla="val 5544"/>
            <a:gd name="adj2" fmla="val 330680"/>
            <a:gd name="adj3" fmla="val 13773241"/>
            <a:gd name="adj4" fmla="val 1738759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2CAD5-2AF2-4641-8977-74AA4D443FCC}">
      <dsp:nvSpPr>
        <dsp:cNvPr id="0" name=""/>
        <dsp:cNvSpPr/>
      </dsp:nvSpPr>
      <dsp:spPr>
        <a:xfrm>
          <a:off x="2438400" y="76194"/>
          <a:ext cx="2874243" cy="1437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Needs</a:t>
          </a:r>
        </a:p>
      </dsp:txBody>
      <dsp:txXfrm>
        <a:off x="2508554" y="146348"/>
        <a:ext cx="2733935" cy="1296813"/>
      </dsp:txXfrm>
    </dsp:sp>
    <dsp:sp modelId="{8CF4EEE1-42B2-49D6-82F3-68FBE4455AA8}">
      <dsp:nvSpPr>
        <dsp:cNvPr id="0" name=""/>
        <dsp:cNvSpPr/>
      </dsp:nvSpPr>
      <dsp:spPr>
        <a:xfrm>
          <a:off x="4973713" y="1865812"/>
          <a:ext cx="2874243" cy="1437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Goals/Objectives</a:t>
          </a:r>
        </a:p>
      </dsp:txBody>
      <dsp:txXfrm>
        <a:off x="5043867" y="1935966"/>
        <a:ext cx="2733935" cy="1296813"/>
      </dsp:txXfrm>
    </dsp:sp>
    <dsp:sp modelId="{D12AD69E-9782-476C-8834-1BF99A738995}">
      <dsp:nvSpPr>
        <dsp:cNvPr id="0" name=""/>
        <dsp:cNvSpPr/>
      </dsp:nvSpPr>
      <dsp:spPr>
        <a:xfrm>
          <a:off x="4419591" y="4419597"/>
          <a:ext cx="2874243" cy="14371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Activities</a:t>
          </a:r>
        </a:p>
      </dsp:txBody>
      <dsp:txXfrm>
        <a:off x="4489745" y="4489751"/>
        <a:ext cx="2733935" cy="1296813"/>
      </dsp:txXfrm>
    </dsp:sp>
    <dsp:sp modelId="{57AB5494-44A4-413C-97C5-333732B9051A}">
      <dsp:nvSpPr>
        <dsp:cNvPr id="0" name=""/>
        <dsp:cNvSpPr/>
      </dsp:nvSpPr>
      <dsp:spPr>
        <a:xfrm>
          <a:off x="380998" y="4419615"/>
          <a:ext cx="2874243" cy="1437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Evaluation</a:t>
          </a:r>
        </a:p>
      </dsp:txBody>
      <dsp:txXfrm>
        <a:off x="451152" y="4489769"/>
        <a:ext cx="2733935" cy="1296813"/>
      </dsp:txXfrm>
    </dsp:sp>
    <dsp:sp modelId="{5C4846B8-575E-4809-8692-86DAD20E6CA1}">
      <dsp:nvSpPr>
        <dsp:cNvPr id="0" name=""/>
        <dsp:cNvSpPr/>
      </dsp:nvSpPr>
      <dsp:spPr>
        <a:xfrm>
          <a:off x="643" y="1865812"/>
          <a:ext cx="2874243" cy="14371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Budget</a:t>
          </a:r>
        </a:p>
      </dsp:txBody>
      <dsp:txXfrm>
        <a:off x="70797" y="1935966"/>
        <a:ext cx="2733935" cy="1296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287B-B851-4EB3-9841-47AA4B608915}">
      <dsp:nvSpPr>
        <dsp:cNvPr id="0" name=""/>
        <dsp:cNvSpPr/>
      </dsp:nvSpPr>
      <dsp:spPr>
        <a:xfrm rot="5400000">
          <a:off x="4409661" y="-2281738"/>
          <a:ext cx="763088" cy="578158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School Description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Project Summary and Background</a:t>
          </a:r>
        </a:p>
      </dsp:txBody>
      <dsp:txXfrm rot="-5400000">
        <a:off x="1900411" y="264763"/>
        <a:ext cx="5744338" cy="688586"/>
      </dsp:txXfrm>
    </dsp:sp>
    <dsp:sp modelId="{10BF5654-C6AD-4293-B836-0D5800CB84B4}">
      <dsp:nvSpPr>
        <dsp:cNvPr id="0" name=""/>
        <dsp:cNvSpPr/>
      </dsp:nvSpPr>
      <dsp:spPr>
        <a:xfrm>
          <a:off x="301781" y="228603"/>
          <a:ext cx="1551528" cy="7606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/>
            <a:t>Overview</a:t>
          </a:r>
        </a:p>
      </dsp:txBody>
      <dsp:txXfrm>
        <a:off x="338912" y="265734"/>
        <a:ext cx="1477266" cy="686379"/>
      </dsp:txXfrm>
    </dsp:sp>
    <dsp:sp modelId="{58495999-8BFA-4D02-8D58-1F980189C2F2}">
      <dsp:nvSpPr>
        <dsp:cNvPr id="0" name=""/>
        <dsp:cNvSpPr/>
      </dsp:nvSpPr>
      <dsp:spPr>
        <a:xfrm rot="5400000">
          <a:off x="4325381" y="-1463908"/>
          <a:ext cx="931646" cy="578158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Need the project will address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How the project will address these identified needs</a:t>
          </a:r>
        </a:p>
      </dsp:txBody>
      <dsp:txXfrm rot="-5400000">
        <a:off x="1900410" y="1006542"/>
        <a:ext cx="5736110" cy="840688"/>
      </dsp:txXfrm>
    </dsp:sp>
    <dsp:sp modelId="{927CEE7D-4249-4F60-920D-A69327134387}">
      <dsp:nvSpPr>
        <dsp:cNvPr id="0" name=""/>
        <dsp:cNvSpPr/>
      </dsp:nvSpPr>
      <dsp:spPr>
        <a:xfrm>
          <a:off x="301730" y="991820"/>
          <a:ext cx="1551528" cy="7606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/>
            <a:t>Needs Assessment</a:t>
          </a:r>
        </a:p>
      </dsp:txBody>
      <dsp:txXfrm>
        <a:off x="338861" y="1028951"/>
        <a:ext cx="1477266" cy="686379"/>
      </dsp:txXfrm>
    </dsp:sp>
    <dsp:sp modelId="{E107A4BA-4CFA-4F11-899C-1D4070C86E40}">
      <dsp:nvSpPr>
        <dsp:cNvPr id="0" name=""/>
        <dsp:cNvSpPr/>
      </dsp:nvSpPr>
      <dsp:spPr>
        <a:xfrm rot="5400000">
          <a:off x="4363649" y="-659559"/>
          <a:ext cx="858217" cy="578158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Project goals, objectives, outcomes and milestones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Aligned activities and timelines</a:t>
          </a:r>
        </a:p>
      </dsp:txBody>
      <dsp:txXfrm rot="-5400000">
        <a:off x="1901964" y="1844021"/>
        <a:ext cx="5739694" cy="774427"/>
      </dsp:txXfrm>
    </dsp:sp>
    <dsp:sp modelId="{79DB3669-05FC-44CC-8676-2ACE34B21345}">
      <dsp:nvSpPr>
        <dsp:cNvPr id="0" name=""/>
        <dsp:cNvSpPr/>
      </dsp:nvSpPr>
      <dsp:spPr>
        <a:xfrm>
          <a:off x="301730" y="1749783"/>
          <a:ext cx="1551528" cy="8653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/>
            <a:t>Program Design</a:t>
          </a:r>
        </a:p>
      </dsp:txBody>
      <dsp:txXfrm>
        <a:off x="343972" y="1792025"/>
        <a:ext cx="1467044" cy="780852"/>
      </dsp:txXfrm>
    </dsp:sp>
    <dsp:sp modelId="{FAB20E1E-F808-4D5C-852F-1F8389A03BF7}">
      <dsp:nvSpPr>
        <dsp:cNvPr id="0" name=""/>
        <dsp:cNvSpPr/>
      </dsp:nvSpPr>
      <dsp:spPr>
        <a:xfrm rot="5400000">
          <a:off x="4446037" y="129147"/>
          <a:ext cx="699060" cy="578724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Plan for program oversight and leadership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Leadership team members/roles</a:t>
          </a:r>
        </a:p>
      </dsp:txBody>
      <dsp:txXfrm rot="-5400000">
        <a:off x="1901947" y="2707363"/>
        <a:ext cx="5753116" cy="630810"/>
      </dsp:txXfrm>
    </dsp:sp>
    <dsp:sp modelId="{3433CBF3-749B-46AA-ACA6-9F6AAE4EEB84}">
      <dsp:nvSpPr>
        <dsp:cNvPr id="0" name=""/>
        <dsp:cNvSpPr/>
      </dsp:nvSpPr>
      <dsp:spPr>
        <a:xfrm>
          <a:off x="301754" y="2600592"/>
          <a:ext cx="1553045" cy="7606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/>
            <a:t>Management Plan</a:t>
          </a:r>
        </a:p>
      </dsp:txBody>
      <dsp:txXfrm>
        <a:off x="338885" y="2637723"/>
        <a:ext cx="1478783" cy="686379"/>
      </dsp:txXfrm>
    </dsp:sp>
    <dsp:sp modelId="{48AFA93C-3075-4172-836A-A6DCCC4F1044}">
      <dsp:nvSpPr>
        <dsp:cNvPr id="0" name=""/>
        <dsp:cNvSpPr/>
      </dsp:nvSpPr>
      <dsp:spPr>
        <a:xfrm rot="5400000">
          <a:off x="4399263" y="902369"/>
          <a:ext cx="786990" cy="578158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Metrics aligned to goals, objectives, outcomes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data collection, analysis, and reporting procedures</a:t>
          </a:r>
        </a:p>
      </dsp:txBody>
      <dsp:txXfrm rot="-5400000">
        <a:off x="1901964" y="3438086"/>
        <a:ext cx="5743171" cy="710154"/>
      </dsp:txXfrm>
    </dsp:sp>
    <dsp:sp modelId="{3673D6BC-B098-4325-8C53-1F292001C7A9}">
      <dsp:nvSpPr>
        <dsp:cNvPr id="0" name=""/>
        <dsp:cNvSpPr/>
      </dsp:nvSpPr>
      <dsp:spPr>
        <a:xfrm>
          <a:off x="301730" y="3327020"/>
          <a:ext cx="1551528" cy="7606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/>
            <a:t>Evaluation Plan</a:t>
          </a:r>
        </a:p>
      </dsp:txBody>
      <dsp:txXfrm>
        <a:off x="338861" y="3364151"/>
        <a:ext cx="1477266" cy="686379"/>
      </dsp:txXfrm>
    </dsp:sp>
    <dsp:sp modelId="{86B9FA95-E06F-46ED-9DC1-D6C9DF6733D2}">
      <dsp:nvSpPr>
        <dsp:cNvPr id="0" name=""/>
        <dsp:cNvSpPr/>
      </dsp:nvSpPr>
      <dsp:spPr>
        <a:xfrm rot="5400000">
          <a:off x="4421760" y="1609374"/>
          <a:ext cx="747613" cy="578724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Long term impact of the project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Plan for implementation and continuation</a:t>
          </a:r>
        </a:p>
      </dsp:txBody>
      <dsp:txXfrm rot="-5400000">
        <a:off x="1901947" y="4165683"/>
        <a:ext cx="5750746" cy="674623"/>
      </dsp:txXfrm>
    </dsp:sp>
    <dsp:sp modelId="{87A7ECD5-CF95-401B-A816-B516250DCBA1}">
      <dsp:nvSpPr>
        <dsp:cNvPr id="0" name=""/>
        <dsp:cNvSpPr/>
      </dsp:nvSpPr>
      <dsp:spPr>
        <a:xfrm>
          <a:off x="301754" y="4126097"/>
          <a:ext cx="1553045" cy="7606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/>
            <a:t>Capacity and Sustainability</a:t>
          </a:r>
        </a:p>
      </dsp:txBody>
      <dsp:txXfrm>
        <a:off x="338885" y="4163228"/>
        <a:ext cx="1478783" cy="686379"/>
      </dsp:txXfrm>
    </dsp:sp>
    <dsp:sp modelId="{2E4FE3AA-FE34-4BF6-AE96-595CD8C90219}">
      <dsp:nvSpPr>
        <dsp:cNvPr id="0" name=""/>
        <dsp:cNvSpPr/>
      </dsp:nvSpPr>
      <dsp:spPr>
        <a:xfrm rot="5400000">
          <a:off x="4409519" y="2344969"/>
          <a:ext cx="766477" cy="578158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Structure for inter/intra agency communication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Dissemination procedures for the wider good</a:t>
          </a:r>
          <a:endParaRPr lang="en-US" sz="1800" kern="1200" dirty="0"/>
        </a:p>
      </dsp:txBody>
      <dsp:txXfrm rot="-5400000">
        <a:off x="1901963" y="4889941"/>
        <a:ext cx="5744173" cy="691645"/>
      </dsp:txXfrm>
    </dsp:sp>
    <dsp:sp modelId="{304EE6F8-A00B-4585-9886-4EADF3841378}">
      <dsp:nvSpPr>
        <dsp:cNvPr id="0" name=""/>
        <dsp:cNvSpPr/>
      </dsp:nvSpPr>
      <dsp:spPr>
        <a:xfrm>
          <a:off x="301730" y="4852530"/>
          <a:ext cx="1551528" cy="7606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Communication Dissemination Plan</a:t>
          </a:r>
          <a:endParaRPr lang="en-US" sz="1600" kern="1200" baseline="0" dirty="0"/>
        </a:p>
      </dsp:txBody>
      <dsp:txXfrm>
        <a:off x="338861" y="4889661"/>
        <a:ext cx="1477266" cy="686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287B-B851-4EB3-9841-47AA4B608915}">
      <dsp:nvSpPr>
        <dsp:cNvPr id="0" name=""/>
        <dsp:cNvSpPr/>
      </dsp:nvSpPr>
      <dsp:spPr>
        <a:xfrm rot="5400000">
          <a:off x="4281595" y="-2402596"/>
          <a:ext cx="589299" cy="55457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Funding expenditures listed by object and amounts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expenditures add up to the total dollars amounts</a:t>
          </a:r>
          <a:endParaRPr lang="en-US" sz="1600" kern="1200" dirty="0"/>
        </a:p>
      </dsp:txBody>
      <dsp:txXfrm rot="-5400000">
        <a:off x="1803358" y="104408"/>
        <a:ext cx="5517007" cy="531765"/>
      </dsp:txXfrm>
    </dsp:sp>
    <dsp:sp modelId="{10BF5654-C6AD-4293-B836-0D5800CB84B4}">
      <dsp:nvSpPr>
        <dsp:cNvPr id="0" name=""/>
        <dsp:cNvSpPr/>
      </dsp:nvSpPr>
      <dsp:spPr>
        <a:xfrm>
          <a:off x="272879" y="41136"/>
          <a:ext cx="1488246" cy="736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Budget   Form</a:t>
          </a:r>
          <a:endParaRPr lang="en-US" sz="1600" kern="1200" baseline="0" dirty="0"/>
        </a:p>
      </dsp:txBody>
      <dsp:txXfrm>
        <a:off x="308838" y="77095"/>
        <a:ext cx="1416328" cy="664706"/>
      </dsp:txXfrm>
    </dsp:sp>
    <dsp:sp modelId="{58495999-8BFA-4D02-8D58-1F980189C2F2}">
      <dsp:nvSpPr>
        <dsp:cNvPr id="0" name=""/>
        <dsp:cNvSpPr/>
      </dsp:nvSpPr>
      <dsp:spPr>
        <a:xfrm rot="5400000">
          <a:off x="4160641" y="-1704196"/>
          <a:ext cx="812797" cy="55403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Specific details for each object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Detailed amounts should add up properly to object sub-totals</a:t>
          </a:r>
          <a:endParaRPr lang="en-US" sz="1600" kern="1200" dirty="0"/>
        </a:p>
      </dsp:txBody>
      <dsp:txXfrm rot="-5400000">
        <a:off x="1796861" y="699261"/>
        <a:ext cx="5500681" cy="733443"/>
      </dsp:txXfrm>
    </dsp:sp>
    <dsp:sp modelId="{927CEE7D-4249-4F60-920D-A69327134387}">
      <dsp:nvSpPr>
        <dsp:cNvPr id="0" name=""/>
        <dsp:cNvSpPr/>
      </dsp:nvSpPr>
      <dsp:spPr>
        <a:xfrm>
          <a:off x="272822" y="733103"/>
          <a:ext cx="1486792" cy="736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Details</a:t>
          </a:r>
          <a:endParaRPr lang="en-US" sz="1600" kern="1200" baseline="0" dirty="0"/>
        </a:p>
      </dsp:txBody>
      <dsp:txXfrm>
        <a:off x="308781" y="769062"/>
        <a:ext cx="1414874" cy="664706"/>
      </dsp:txXfrm>
    </dsp:sp>
    <dsp:sp modelId="{E107A4BA-4CFA-4F11-899C-1D4070C86E40}">
      <dsp:nvSpPr>
        <dsp:cNvPr id="0" name=""/>
        <dsp:cNvSpPr/>
      </dsp:nvSpPr>
      <dsp:spPr>
        <a:xfrm rot="5400000">
          <a:off x="4157013" y="-891888"/>
          <a:ext cx="819998" cy="554035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/>
            <a:t>How expenses align to goals, objectives, activities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/>
            <a:t>And are reasonable and necessary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/>
            <a:t>And supplement but do not supplant general funds</a:t>
          </a:r>
          <a:endParaRPr lang="en-US" sz="1600" kern="1200" dirty="0"/>
        </a:p>
      </dsp:txBody>
      <dsp:txXfrm rot="-5400000">
        <a:off x="1796834" y="1508320"/>
        <a:ext cx="5500329" cy="739940"/>
      </dsp:txXfrm>
    </dsp:sp>
    <dsp:sp modelId="{79DB3669-05FC-44CC-8676-2ACE34B21345}">
      <dsp:nvSpPr>
        <dsp:cNvPr id="0" name=""/>
        <dsp:cNvSpPr/>
      </dsp:nvSpPr>
      <dsp:spPr>
        <a:xfrm>
          <a:off x="272822" y="1468288"/>
          <a:ext cx="1486792" cy="7366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Budget Narrative</a:t>
          </a:r>
          <a:endParaRPr lang="en-US" sz="1600" kern="1200" baseline="0" dirty="0"/>
        </a:p>
      </dsp:txBody>
      <dsp:txXfrm>
        <a:off x="308781" y="1504247"/>
        <a:ext cx="1414874" cy="664706"/>
      </dsp:txXfrm>
    </dsp:sp>
    <dsp:sp modelId="{FAB20E1E-F808-4D5C-852F-1F8389A03BF7}">
      <dsp:nvSpPr>
        <dsp:cNvPr id="0" name=""/>
        <dsp:cNvSpPr/>
      </dsp:nvSpPr>
      <dsp:spPr>
        <a:xfrm rot="5400000">
          <a:off x="4186195" y="-112362"/>
          <a:ext cx="761634" cy="554035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Benefit costs must be included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Benefits are different based on full/part time, classified, certificated, and extra duty pay</a:t>
          </a:r>
          <a:endParaRPr lang="en-US" sz="1600" kern="1200" dirty="0"/>
        </a:p>
      </dsp:txBody>
      <dsp:txXfrm rot="-5400000">
        <a:off x="1796833" y="2314180"/>
        <a:ext cx="5503178" cy="687274"/>
      </dsp:txXfrm>
    </dsp:sp>
    <dsp:sp modelId="{3433CBF3-749B-46AA-ACA6-9F6AAE4EEB84}">
      <dsp:nvSpPr>
        <dsp:cNvPr id="0" name=""/>
        <dsp:cNvSpPr/>
      </dsp:nvSpPr>
      <dsp:spPr>
        <a:xfrm>
          <a:off x="272822" y="2203475"/>
          <a:ext cx="1486792" cy="736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Personnel Costs</a:t>
          </a:r>
          <a:endParaRPr lang="en-US" sz="1600" kern="1200" baseline="0" dirty="0"/>
        </a:p>
      </dsp:txBody>
      <dsp:txXfrm>
        <a:off x="308781" y="2239434"/>
        <a:ext cx="1414874" cy="664706"/>
      </dsp:txXfrm>
    </dsp:sp>
    <dsp:sp modelId="{48AFA93C-3075-4172-836A-A6DCCC4F1044}">
      <dsp:nvSpPr>
        <dsp:cNvPr id="0" name=""/>
        <dsp:cNvSpPr/>
      </dsp:nvSpPr>
      <dsp:spPr>
        <a:xfrm rot="5400000">
          <a:off x="4111840" y="732122"/>
          <a:ext cx="910344" cy="554035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9.23% </a:t>
          </a:r>
          <a:r>
            <a:rPr lang="en-US" sz="1600" kern="1200" dirty="0" smtClean="0"/>
            <a:t>of the total budget is the current rate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Funds are taken from all grants for District oversight</a:t>
          </a:r>
          <a:endParaRPr lang="en-US" sz="1600" kern="1200" dirty="0"/>
        </a:p>
      </dsp:txBody>
      <dsp:txXfrm rot="-5400000">
        <a:off x="1796834" y="3091568"/>
        <a:ext cx="5495919" cy="821466"/>
      </dsp:txXfrm>
    </dsp:sp>
    <dsp:sp modelId="{3673D6BC-B098-4325-8C53-1F292001C7A9}">
      <dsp:nvSpPr>
        <dsp:cNvPr id="0" name=""/>
        <dsp:cNvSpPr/>
      </dsp:nvSpPr>
      <dsp:spPr>
        <a:xfrm>
          <a:off x="272871" y="2938668"/>
          <a:ext cx="1486792" cy="9445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Indirect  Costs</a:t>
          </a:r>
          <a:endParaRPr lang="en-US" sz="1600" kern="1200" baseline="0" dirty="0"/>
        </a:p>
      </dsp:txBody>
      <dsp:txXfrm>
        <a:off x="318981" y="2984778"/>
        <a:ext cx="1394572" cy="852346"/>
      </dsp:txXfrm>
    </dsp:sp>
    <dsp:sp modelId="{86B9FA95-E06F-46ED-9DC1-D6C9DF6733D2}">
      <dsp:nvSpPr>
        <dsp:cNvPr id="0" name=""/>
        <dsp:cNvSpPr/>
      </dsp:nvSpPr>
      <dsp:spPr>
        <a:xfrm rot="5400000">
          <a:off x="4275084" y="1495169"/>
          <a:ext cx="589299" cy="55457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Additional funds applicant will contribute to budget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be for dollars or “in-kind” (goods/services)</a:t>
          </a:r>
          <a:endParaRPr lang="en-US" sz="1600" kern="1200" dirty="0"/>
        </a:p>
      </dsp:txBody>
      <dsp:txXfrm rot="-5400000">
        <a:off x="1796847" y="4002174"/>
        <a:ext cx="5517007" cy="531765"/>
      </dsp:txXfrm>
    </dsp:sp>
    <dsp:sp modelId="{87A7ECD5-CF95-401B-A816-B516250DCBA1}">
      <dsp:nvSpPr>
        <dsp:cNvPr id="0" name=""/>
        <dsp:cNvSpPr/>
      </dsp:nvSpPr>
      <dsp:spPr>
        <a:xfrm>
          <a:off x="272830" y="3881798"/>
          <a:ext cx="1488246" cy="736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Matching Funds</a:t>
          </a:r>
          <a:endParaRPr lang="en-US" sz="1600" kern="1200" baseline="0" dirty="0"/>
        </a:p>
      </dsp:txBody>
      <dsp:txXfrm>
        <a:off x="308789" y="3917757"/>
        <a:ext cx="1416328" cy="664706"/>
      </dsp:txXfrm>
    </dsp:sp>
    <dsp:sp modelId="{2E4FE3AA-FE34-4BF6-AE96-595CD8C90219}">
      <dsp:nvSpPr>
        <dsp:cNvPr id="0" name=""/>
        <dsp:cNvSpPr/>
      </dsp:nvSpPr>
      <dsp:spPr>
        <a:xfrm rot="5400000">
          <a:off x="4190007" y="2186338"/>
          <a:ext cx="754009" cy="55403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1000s cert. salaries, 2000s class. salaries, 3000s benefits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4000s supplies, books, equipment (under $5,000)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5000s services, rentals, contracts, travel, etc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 rot="-5400000">
        <a:off x="1796833" y="4616320"/>
        <a:ext cx="5503550" cy="680393"/>
      </dsp:txXfrm>
    </dsp:sp>
    <dsp:sp modelId="{304EE6F8-A00B-4585-9886-4EADF3841378}">
      <dsp:nvSpPr>
        <dsp:cNvPr id="0" name=""/>
        <dsp:cNvSpPr/>
      </dsp:nvSpPr>
      <dsp:spPr>
        <a:xfrm>
          <a:off x="272822" y="4616986"/>
          <a:ext cx="1486792" cy="736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Object   Codes</a:t>
          </a:r>
          <a:endParaRPr lang="en-US" sz="1600" kern="1200" baseline="0" dirty="0"/>
        </a:p>
      </dsp:txBody>
      <dsp:txXfrm>
        <a:off x="308781" y="4652945"/>
        <a:ext cx="1414874" cy="66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b="1" dirty="0"/>
              <a:t>Sections</a:t>
            </a:r>
            <a:endParaRPr lang="en-US" dirty="0"/>
          </a:p>
          <a:p>
            <a:pPr lvl="0"/>
            <a:r>
              <a:rPr lang="en-US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Notes</a:t>
            </a:r>
          </a:p>
          <a:p>
            <a:pPr lvl="0"/>
            <a:r>
              <a:rPr lang="en-US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dirty="0"/>
              <a:t>Keep in mind the font size (important for accessibility, visibility, videotaping, and online production)</a:t>
            </a:r>
          </a:p>
          <a:p>
            <a:pPr lvl="0"/>
            <a:endParaRPr lang="en-US" dirty="0"/>
          </a:p>
          <a:p>
            <a:pPr lvl="0">
              <a:buFontTx/>
              <a:buNone/>
            </a:pPr>
            <a:r>
              <a:rPr lang="en-US" b="1" dirty="0"/>
              <a:t>Coordinated colors </a:t>
            </a:r>
          </a:p>
          <a:p>
            <a:pPr lvl="0">
              <a:buFontTx/>
              <a:buNone/>
            </a:pPr>
            <a:r>
              <a:rPr lang="en-US" dirty="0"/>
              <a:t>Pay particular attention to the graphs, charts, and text boxes. </a:t>
            </a:r>
          </a:p>
          <a:p>
            <a:pPr lvl="0"/>
            <a:r>
              <a:rPr lang="en-US" dirty="0"/>
              <a:t>Consider that attendees will print in black and white or </a:t>
            </a:r>
            <a:r>
              <a:rPr lang="en-US" dirty="0" err="1"/>
              <a:t>grayscale</a:t>
            </a:r>
            <a:r>
              <a:rPr lang="en-US" dirty="0"/>
              <a:t>. Run a test print to make sure your colors work when printed in pure black and white and </a:t>
            </a:r>
            <a:r>
              <a:rPr lang="en-US" dirty="0" err="1"/>
              <a:t>grayscale</a:t>
            </a:r>
            <a:r>
              <a:rPr lang="en-US" dirty="0"/>
              <a:t>.</a:t>
            </a:r>
          </a:p>
          <a:p>
            <a:pPr lvl="0">
              <a:buFontTx/>
              <a:buNone/>
            </a:pPr>
            <a:endParaRPr lang="en-US" dirty="0"/>
          </a:p>
          <a:p>
            <a:pPr lvl="0">
              <a:buFontTx/>
              <a:buNone/>
            </a:pPr>
            <a:r>
              <a:rPr lang="en-US" b="1" dirty="0"/>
              <a:t>Graphics, tables, and graphs</a:t>
            </a:r>
          </a:p>
          <a:p>
            <a:pPr lvl="0"/>
            <a:r>
              <a:rPr lang="en-US" dirty="0"/>
              <a:t>Keep it simple: If possible, use consistent, non-distracting styles and colors.</a:t>
            </a:r>
          </a:p>
          <a:p>
            <a:pPr lvl="0"/>
            <a:r>
              <a:rPr lang="en-US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6355">
            <a:noAutofit/>
          </a:bodyPr>
          <a:lstStyle/>
          <a:p>
            <a:pPr marL="232943" indent="-232943" defTabSz="931774">
              <a:defRPr/>
            </a:pPr>
            <a:r>
              <a:rPr lang="en-US" dirty="0"/>
              <a:t>This is another option for an Overview slide.</a:t>
            </a:r>
          </a:p>
          <a:p>
            <a:pPr marL="232943" indent="-232943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60388" y="511175"/>
            <a:ext cx="3197225" cy="2398713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6355">
            <a:noAutofit/>
          </a:bodyPr>
          <a:lstStyle/>
          <a:p>
            <a:pPr marL="232943" indent="-232943" defTabSz="931774">
              <a:defRPr/>
            </a:pPr>
            <a:r>
              <a:rPr lang="en-US" dirty="0"/>
              <a:t>This is another option for an Overview slide.</a:t>
            </a:r>
          </a:p>
          <a:p>
            <a:pPr marL="232943" indent="-232943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60388" y="511175"/>
            <a:ext cx="3197225" cy="2398713"/>
          </a:xfrm>
        </p:spPr>
      </p:sp>
    </p:spTree>
    <p:extLst>
      <p:ext uri="{BB962C8B-B14F-4D97-AF65-F5344CB8AC3E}">
        <p14:creationId xmlns:p14="http://schemas.microsoft.com/office/powerpoint/2010/main" val="71826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1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fg/fo/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://www.donorschoose.org/" TargetMode="External"/><Relationship Id="rId4" Type="http://schemas.openxmlformats.org/officeDocument/2006/relationships/hyperlink" Target="http://www.ocde.us/evalandfunding/Pages/Defaul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gi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Grant Writing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Marjorie Cochran, </a:t>
            </a:r>
            <a:r>
              <a:rPr lang="en-US" sz="2400" dirty="0" err="1">
                <a:latin typeface="+mn-lt"/>
              </a:rPr>
              <a:t>Ed.D</a:t>
            </a:r>
            <a:r>
              <a:rPr lang="en-US" sz="2400" dirty="0">
                <a:latin typeface="+mn-lt"/>
              </a:rPr>
              <a:t>.</a:t>
            </a:r>
          </a:p>
          <a:p>
            <a:r>
              <a:rPr lang="en-US" sz="2400" dirty="0">
                <a:latin typeface="+mn-lt"/>
              </a:rPr>
              <a:t>April 15, 2016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</a:t>
            </a:r>
            <a:r>
              <a:rPr lang="en-US" b="1" dirty="0">
                <a:solidFill>
                  <a:srgbClr val="7030A0"/>
                </a:solidFill>
              </a:rPr>
              <a:t>Consistent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752600"/>
            <a:ext cx="8077200" cy="4141176"/>
          </a:xfrm>
        </p:spPr>
        <p:txBody>
          <a:bodyPr>
            <a:normAutofit/>
          </a:bodyPr>
          <a:lstStyle/>
          <a:p>
            <a:r>
              <a:rPr lang="en-US" sz="2800" dirty="0"/>
              <a:t>The details in all sections must be fully aligned with each other.</a:t>
            </a:r>
          </a:p>
          <a:p>
            <a:r>
              <a:rPr lang="en-US" sz="2800" dirty="0"/>
              <a:t>Make sure to make connections between each section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1" y="3581400"/>
            <a:ext cx="3276600" cy="2117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546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-152400"/>
            <a:ext cx="3200400" cy="1828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Consistency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Matters!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6264602"/>
              </p:ext>
            </p:extLst>
          </p:nvPr>
        </p:nvGraphicFramePr>
        <p:xfrm>
          <a:off x="990600" y="587477"/>
          <a:ext cx="7848600" cy="628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36752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951672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Showing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Capacity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2590800"/>
            <a:ext cx="8077200" cy="41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 the reader know:</a:t>
            </a:r>
          </a:p>
          <a:p>
            <a:r>
              <a:rPr lang="en-US" sz="2800" dirty="0"/>
              <a:t>What is in place to insure effective implementation</a:t>
            </a:r>
          </a:p>
          <a:p>
            <a:r>
              <a:rPr lang="en-US" sz="2800" dirty="0"/>
              <a:t>How you will leverage resources to continue the project after the grant is completed</a:t>
            </a:r>
          </a:p>
          <a:p>
            <a:r>
              <a:rPr lang="en-US" sz="2800" dirty="0"/>
              <a:t>What </a:t>
            </a:r>
            <a:r>
              <a:rPr lang="en-US" sz="2800" dirty="0" smtClean="0"/>
              <a:t>will continue to be implemented at the end of the project</a:t>
            </a:r>
            <a:endParaRPr lang="en-US" sz="2800" dirty="0"/>
          </a:p>
          <a:p>
            <a:r>
              <a:rPr lang="en-US" sz="2800" dirty="0"/>
              <a:t>What lasting impact this project will have at your school or the District</a:t>
            </a:r>
          </a:p>
        </p:txBody>
      </p:sp>
      <p:pic>
        <p:nvPicPr>
          <p:cNvPr id="3" name="Picture 2" descr="Original file ‎ (SVG file, nominally 320 × 320 pixels, file size ..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6845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Showing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Commitment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2286000"/>
            <a:ext cx="8077200" cy="41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 the reader know:</a:t>
            </a:r>
          </a:p>
          <a:p>
            <a:r>
              <a:rPr lang="en-US" sz="2800" dirty="0"/>
              <a:t>Efforts you have already made towards the project goals and objectives</a:t>
            </a:r>
          </a:p>
          <a:p>
            <a:r>
              <a:rPr lang="en-US" sz="2800" dirty="0"/>
              <a:t>Your existing foundation for success and support for the project</a:t>
            </a:r>
          </a:p>
          <a:p>
            <a:r>
              <a:rPr lang="en-US" sz="2800" dirty="0"/>
              <a:t>How your project fits into a bigger vision</a:t>
            </a:r>
          </a:p>
          <a:p>
            <a:r>
              <a:rPr lang="en-US" sz="2800" dirty="0"/>
              <a:t>How this project is part of an integrated plan for improving outcomes for students</a:t>
            </a:r>
          </a:p>
        </p:txBody>
      </p:sp>
      <p:pic>
        <p:nvPicPr>
          <p:cNvPr id="4" name="Picture 3" descr="Las 9 variables que conforman los valores en la empresa - el mundo de ..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2819400" cy="188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167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81000"/>
            <a:ext cx="8077200" cy="6126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Anatomy of a Grant </a:t>
            </a:r>
            <a:r>
              <a:rPr lang="en-US" dirty="0" smtClean="0"/>
              <a:t>Narrative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430514"/>
              </p:ext>
            </p:extLst>
          </p:nvPr>
        </p:nvGraphicFramePr>
        <p:xfrm>
          <a:off x="685800" y="762000"/>
          <a:ext cx="7997952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6" y="76200"/>
            <a:ext cx="8077200" cy="838200"/>
          </a:xfrm>
        </p:spPr>
        <p:txBody>
          <a:bodyPr/>
          <a:lstStyle/>
          <a:p>
            <a:r>
              <a:rPr lang="en-US" dirty="0" smtClean="0"/>
              <a:t>Proposal Budget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474054"/>
              </p:ext>
            </p:extLst>
          </p:nvPr>
        </p:nvGraphicFramePr>
        <p:xfrm>
          <a:off x="1022554" y="914400"/>
          <a:ext cx="7664245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545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400" y="2438400"/>
            <a:ext cx="4876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Let’s </a:t>
            </a:r>
          </a:p>
          <a:p>
            <a:r>
              <a:rPr lang="en-US" sz="7200" dirty="0"/>
              <a:t>Practice!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0"/>
            <a:ext cx="7765662" cy="16476125"/>
          </a:xfrm>
          <a:prstGeom prst="rect">
            <a:avLst/>
          </a:prstGeom>
        </p:spPr>
      </p:pic>
      <p:pic>
        <p:nvPicPr>
          <p:cNvPr id="2" name="Picture 1" descr="Understanding and Developing Relationship Capital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2209800" cy="2191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98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381000"/>
            <a:ext cx="5867401" cy="6132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dirty="0"/>
              <a:t>Resources:</a:t>
            </a:r>
            <a:endParaRPr lang="en-US" sz="2800" dirty="0"/>
          </a:p>
          <a:p>
            <a:r>
              <a:rPr lang="en-US" sz="2800" dirty="0"/>
              <a:t>California Department of Education Funding Page</a:t>
            </a:r>
          </a:p>
          <a:p>
            <a:r>
              <a:rPr lang="en-US" sz="2800" dirty="0">
                <a:hlinkClick r:id="rId3"/>
              </a:rPr>
              <a:t>http://www.cde.ca.gov/fg/fo/</a:t>
            </a:r>
            <a:endParaRPr lang="en-US" sz="2800" dirty="0"/>
          </a:p>
          <a:p>
            <a:r>
              <a:rPr lang="en-US" sz="2800" dirty="0"/>
              <a:t>Orange County Department of Education Funding Tree </a:t>
            </a:r>
          </a:p>
          <a:p>
            <a:r>
              <a:rPr lang="en-US" sz="2000" dirty="0"/>
              <a:t>(on the Evaluation and Funding Tab)</a:t>
            </a:r>
          </a:p>
          <a:p>
            <a:r>
              <a:rPr lang="en-US" sz="2800" dirty="0">
                <a:hlinkClick r:id="rId4"/>
              </a:rPr>
              <a:t>http://www.ocde.us/evalandfunding/Pages/Default.aspx</a:t>
            </a:r>
            <a:endParaRPr lang="en-US" sz="2800" dirty="0"/>
          </a:p>
          <a:p>
            <a:r>
              <a:rPr lang="en-US" sz="2800" dirty="0"/>
              <a:t>Donors Choose</a:t>
            </a:r>
          </a:p>
          <a:p>
            <a:r>
              <a:rPr lang="en-US" sz="2800" dirty="0">
                <a:hlinkClick r:id="rId5"/>
              </a:rPr>
              <a:t>http://www.donorschoose.org/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335491" y="-3115701"/>
            <a:ext cx="2895600" cy="6861081"/>
          </a:xfrm>
          <a:prstGeom prst="rect">
            <a:avLst/>
          </a:prstGeom>
        </p:spPr>
      </p:pic>
      <p:pic>
        <p:nvPicPr>
          <p:cNvPr id="2" name="Picture 1" descr="Money Tree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1838325" cy="2535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1" y="533400"/>
            <a:ext cx="4495800" cy="4648201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endParaRPr lang="en-US" sz="7200" dirty="0"/>
          </a:p>
          <a:p>
            <a:r>
              <a:rPr lang="en-US" sz="7200" dirty="0"/>
              <a:t>Thank You!</a:t>
            </a:r>
          </a:p>
          <a:p>
            <a:endParaRPr lang="en-US" sz="3500" dirty="0"/>
          </a:p>
          <a:p>
            <a:endParaRPr lang="en-US" sz="7200" dirty="0"/>
          </a:p>
          <a:p>
            <a:r>
              <a:rPr lang="en-US" sz="7200" dirty="0"/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2" name="Picture 1" descr="Money Tree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61" y="2857500"/>
            <a:ext cx="1838325" cy="2535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69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Presentation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Participants will be able to select grants that align to their school vision and initiatives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Participants will know the “5 Cs” of grant writing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Participants will understand the parts of a grant application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To Write or not to Write?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59235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Consider these 4 </a:t>
            </a:r>
            <a:r>
              <a:rPr lang="en-US" dirty="0"/>
              <a:t>questions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before</a:t>
            </a:r>
            <a:r>
              <a:rPr lang="en-US" sz="6000" dirty="0" smtClean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decide to write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3124200"/>
            <a:ext cx="8077200" cy="3455376"/>
          </a:xfrm>
        </p:spPr>
        <p:txBody>
          <a:bodyPr>
            <a:normAutofit/>
          </a:bodyPr>
          <a:lstStyle/>
          <a:p>
            <a:r>
              <a:rPr lang="en-US" sz="2800" dirty="0"/>
              <a:t>Is your school eligible to apply?  </a:t>
            </a:r>
          </a:p>
          <a:p>
            <a:r>
              <a:rPr lang="en-US" sz="2800" dirty="0"/>
              <a:t>Are the grant requirements worth the funding?</a:t>
            </a:r>
          </a:p>
          <a:p>
            <a:r>
              <a:rPr lang="en-US" sz="2800" dirty="0"/>
              <a:t>Will this grant align with your school vision and support your current/future goals and objectives?</a:t>
            </a:r>
          </a:p>
          <a:p>
            <a:r>
              <a:rPr lang="en-US" sz="2800" dirty="0"/>
              <a:t>Is there enough time to put together a competitive proposal?</a:t>
            </a:r>
          </a:p>
        </p:txBody>
      </p:sp>
      <p:pic>
        <p:nvPicPr>
          <p:cNvPr id="1029" name="Picture 5" descr="C:\Users\marjorie.cochran\AppData\Local\Microsoft\Windows\Temporary Internet Files\Content.IE5\QLR9X79Y\yes-no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1504975"/>
            <a:ext cx="1794101" cy="184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086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600200"/>
            <a:ext cx="6248400" cy="385566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7200" dirty="0"/>
              <a:t>The 5 Cs of a Competitive Grant Application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5 Cs of a Competitive Grant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1905000"/>
            <a:ext cx="7924800" cy="42127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Be </a:t>
            </a:r>
            <a:r>
              <a:rPr lang="en-US" sz="4000" b="1" dirty="0">
                <a:solidFill>
                  <a:srgbClr val="339966"/>
                </a:solidFill>
                <a:latin typeface="+mj-lt"/>
              </a:rPr>
              <a:t>Complete</a:t>
            </a:r>
          </a:p>
          <a:p>
            <a:r>
              <a:rPr lang="en-US" sz="3600" dirty="0">
                <a:latin typeface="+mj-lt"/>
              </a:rPr>
              <a:t>Be </a:t>
            </a:r>
            <a:r>
              <a:rPr lang="en-US" sz="4000" b="1" dirty="0">
                <a:solidFill>
                  <a:srgbClr val="0033CC"/>
                </a:solidFill>
                <a:latin typeface="+mj-lt"/>
              </a:rPr>
              <a:t>Concrete</a:t>
            </a:r>
          </a:p>
          <a:p>
            <a:r>
              <a:rPr lang="en-US" sz="3600" dirty="0">
                <a:latin typeface="+mj-lt"/>
              </a:rPr>
              <a:t>Be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Consistent</a:t>
            </a:r>
          </a:p>
          <a:p>
            <a:r>
              <a:rPr lang="en-US" sz="3600" dirty="0">
                <a:latin typeface="+mj-lt"/>
              </a:rPr>
              <a:t>Show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Capacity</a:t>
            </a:r>
          </a:p>
          <a:p>
            <a:r>
              <a:rPr lang="en-US" sz="3600" dirty="0">
                <a:latin typeface="+mj-lt"/>
              </a:rPr>
              <a:t>Show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Commitment</a:t>
            </a:r>
          </a:p>
        </p:txBody>
      </p:sp>
      <p:pic>
        <p:nvPicPr>
          <p:cNvPr id="2050" name="Picture 2" descr="C:\Users\marjorie.cochran\AppData\Local\Microsoft\Windows\Temporary Internet Files\Content.IE5\F9Q3H6JD\Complete-edge-coloring.svg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1565"/>
            <a:ext cx="3058865" cy="2983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289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0" y="646043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Being </a:t>
            </a:r>
            <a:r>
              <a:rPr lang="en-US" b="1" dirty="0">
                <a:solidFill>
                  <a:srgbClr val="339966"/>
                </a:solidFill>
              </a:rPr>
              <a:t>Complete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35496" y="2209800"/>
            <a:ext cx="8077200" cy="4141176"/>
          </a:xfrm>
        </p:spPr>
        <p:txBody>
          <a:bodyPr>
            <a:normAutofit/>
          </a:bodyPr>
          <a:lstStyle/>
          <a:p>
            <a:r>
              <a:rPr lang="en-US" sz="2800" dirty="0"/>
              <a:t>Follow the RFP guidelines exactly</a:t>
            </a:r>
          </a:p>
          <a:p>
            <a:r>
              <a:rPr lang="en-US" sz="2800" dirty="0"/>
              <a:t>Complete all sections of the application</a:t>
            </a:r>
          </a:p>
          <a:p>
            <a:r>
              <a:rPr lang="en-US" sz="2800" dirty="0"/>
              <a:t>Answer all parts of each question in the application</a:t>
            </a:r>
          </a:p>
          <a:p>
            <a:r>
              <a:rPr lang="en-US" sz="2800" dirty="0"/>
              <a:t>Submit all additional requirements </a:t>
            </a:r>
            <a:r>
              <a:rPr lang="en-US" sz="2800" dirty="0" smtClean="0"/>
              <a:t>– letters</a:t>
            </a:r>
            <a:r>
              <a:rPr lang="en-US" sz="2800" dirty="0"/>
              <a:t>, completed forms, and budgets</a:t>
            </a:r>
          </a:p>
          <a:p>
            <a:r>
              <a:rPr lang="en-US" sz="2800" dirty="0"/>
              <a:t>Review the scoring guide or rubric – make sure to include all requirements for a maximum score </a:t>
            </a:r>
          </a:p>
        </p:txBody>
      </p:sp>
      <p:pic>
        <p:nvPicPr>
          <p:cNvPr id="3" name="Picture 2" descr="- &quot;complete&quot; by forest51690 - icon, green, check, done, complete ..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9600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578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7620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/>
              <a:t>Do Sweat the Small Stuff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905000"/>
            <a:ext cx="8077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Pay </a:t>
            </a:r>
            <a:r>
              <a:rPr lang="en-US" b="1" dirty="0">
                <a:solidFill>
                  <a:srgbClr val="339966"/>
                </a:solidFill>
              </a:rPr>
              <a:t>close attention </a:t>
            </a:r>
            <a:r>
              <a:rPr lang="en-US" sz="2800" dirty="0"/>
              <a:t>to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Number of allowable pages, words, or </a:t>
            </a:r>
            <a:r>
              <a:rPr lang="en-US" sz="2800" dirty="0" smtClean="0"/>
              <a:t>characters</a:t>
            </a:r>
            <a:endParaRPr lang="en-US" sz="2800" dirty="0"/>
          </a:p>
          <a:p>
            <a:r>
              <a:rPr lang="en-US" sz="2800" dirty="0"/>
              <a:t>Specified font, font size, margins, and spacing</a:t>
            </a:r>
          </a:p>
          <a:p>
            <a:r>
              <a:rPr lang="en-US" sz="2800" dirty="0"/>
              <a:t>Required forms, letters, and attachments</a:t>
            </a:r>
          </a:p>
          <a:p>
            <a:r>
              <a:rPr lang="en-US" sz="2800" dirty="0"/>
              <a:t>Organizational features – titles, font choice and features, page breaks, charts, graphics, etc.</a:t>
            </a:r>
          </a:p>
          <a:p>
            <a:r>
              <a:rPr lang="en-US" sz="2800" dirty="0"/>
              <a:t>Submission requirements – due date, submission method, required copies, links, or CDs</a:t>
            </a:r>
          </a:p>
        </p:txBody>
      </p:sp>
      <p:pic>
        <p:nvPicPr>
          <p:cNvPr id="3" name="Picture 2" descr="attention: 유의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4400"/>
            <a:ext cx="1828800" cy="178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911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9144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Being </a:t>
            </a:r>
            <a:r>
              <a:rPr lang="en-US" b="1" dirty="0">
                <a:solidFill>
                  <a:srgbClr val="0033CC"/>
                </a:solidFill>
              </a:rPr>
              <a:t>Concrete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2590800"/>
            <a:ext cx="8153400" cy="4141176"/>
          </a:xfrm>
        </p:spPr>
        <p:txBody>
          <a:bodyPr>
            <a:normAutofit/>
          </a:bodyPr>
          <a:lstStyle/>
          <a:p>
            <a:r>
              <a:rPr lang="en-US" sz="2800" dirty="0"/>
              <a:t>Use specific details </a:t>
            </a:r>
            <a:r>
              <a:rPr lang="en-US" sz="2800" dirty="0" smtClean="0"/>
              <a:t>to address RFP questions  </a:t>
            </a:r>
            <a:endParaRPr lang="en-US" sz="2800" dirty="0"/>
          </a:p>
          <a:p>
            <a:r>
              <a:rPr lang="en-US" sz="2800" dirty="0"/>
              <a:t>When space permits, provide supporting examples</a:t>
            </a:r>
          </a:p>
          <a:p>
            <a:r>
              <a:rPr lang="en-US" sz="2800" dirty="0"/>
              <a:t>Know your audience – use their </a:t>
            </a:r>
            <a:r>
              <a:rPr lang="en-US" sz="2800" dirty="0" smtClean="0"/>
              <a:t>vocabulary or word choice</a:t>
            </a:r>
            <a:endParaRPr lang="en-US" sz="2800" dirty="0"/>
          </a:p>
          <a:p>
            <a:r>
              <a:rPr lang="en-US" sz="2800" dirty="0"/>
              <a:t>Avoid technical jargon that may be unfamiliar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Use quantifiable </a:t>
            </a:r>
            <a:r>
              <a:rPr lang="en-US" sz="2800" dirty="0" smtClean="0"/>
              <a:t>objectives</a:t>
            </a:r>
          </a:p>
          <a:p>
            <a:r>
              <a:rPr lang="en-US" sz="2800" dirty="0" smtClean="0"/>
              <a:t>Avoid </a:t>
            </a:r>
            <a:r>
              <a:rPr lang="en-US" sz="2800" dirty="0"/>
              <a:t>vague impact statements</a:t>
            </a:r>
          </a:p>
        </p:txBody>
      </p:sp>
      <p:pic>
        <p:nvPicPr>
          <p:cNvPr id="3" name="Picture 2" descr="Do You Know a Lot of Words?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80" y="838200"/>
            <a:ext cx="2376406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489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1501</Words>
  <Application>Microsoft Office PowerPoint</Application>
  <PresentationFormat>On-screen Show (4:3)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Georgia</vt:lpstr>
      <vt:lpstr>Wingdings</vt:lpstr>
      <vt:lpstr>Training</vt:lpstr>
      <vt:lpstr>Grant Writing Basics</vt:lpstr>
      <vt:lpstr>Presentation Outcomes</vt:lpstr>
      <vt:lpstr>PowerPoint Presentation</vt:lpstr>
      <vt:lpstr>Consider these 4 questions  before   you decide to write</vt:lpstr>
      <vt:lpstr>PowerPoint Presentation</vt:lpstr>
      <vt:lpstr>The 5 Cs of a Competitive Grant Application</vt:lpstr>
      <vt:lpstr>Being Complete</vt:lpstr>
      <vt:lpstr>Do Sweat the Small Stuff</vt:lpstr>
      <vt:lpstr>Being Concrete</vt:lpstr>
      <vt:lpstr>Being Consistent</vt:lpstr>
      <vt:lpstr>Consistency Matters!</vt:lpstr>
      <vt:lpstr>Showing Capacity </vt:lpstr>
      <vt:lpstr>Showing  Commitment</vt:lpstr>
      <vt:lpstr>The Anatomy of a Grant Narrative</vt:lpstr>
      <vt:lpstr>Proposal Budget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2016-02-26T18:16:33Z</dcterms:created>
  <dcterms:modified xsi:type="dcterms:W3CDTF">2017-04-26T21:57:57Z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